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271" r:id="rId3"/>
    <p:sldId id="267" r:id="rId4"/>
    <p:sldId id="280" r:id="rId5"/>
    <p:sldId id="281" r:id="rId6"/>
    <p:sldId id="278" r:id="rId7"/>
    <p:sldId id="279" r:id="rId8"/>
    <p:sldId id="289" r:id="rId9"/>
    <p:sldId id="290" r:id="rId10"/>
    <p:sldId id="291" r:id="rId11"/>
    <p:sldId id="282" r:id="rId12"/>
    <p:sldId id="269" r:id="rId13"/>
    <p:sldId id="283" r:id="rId14"/>
    <p:sldId id="285" r:id="rId15"/>
    <p:sldId id="270" r:id="rId16"/>
    <p:sldId id="286" r:id="rId17"/>
    <p:sldId id="287" r:id="rId18"/>
    <p:sldId id="268" r:id="rId19"/>
    <p:sldId id="288" r:id="rId20"/>
    <p:sldId id="273" r:id="rId21"/>
    <p:sldId id="274" r:id="rId22"/>
    <p:sldId id="275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>
        <p:scale>
          <a:sx n="75" d="100"/>
          <a:sy n="75" d="100"/>
        </p:scale>
        <p:origin x="540" y="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anl\Desktop\thesis_skcc\Data_skc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71-4F72-A810-E9973E1828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71-4F72-A810-E9973E1828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71-4F72-A810-E9973E182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882104"/>
        <c:axId val="166885632"/>
      </c:barChart>
      <c:catAx>
        <c:axId val="166882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885632"/>
        <c:crosses val="autoZero"/>
        <c:auto val="1"/>
        <c:lblAlgn val="ctr"/>
        <c:lblOffset val="100"/>
        <c:noMultiLvlLbl val="0"/>
      </c:catAx>
      <c:valAx>
        <c:axId val="16688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6882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Description!$F$12</c:f>
              <c:strCache>
                <c:ptCount val="1"/>
                <c:pt idx="0">
                  <c:v>Moto 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Description!$G$11:$L$11</c:f>
              <c:strCache>
                <c:ptCount val="6"/>
                <c:pt idx="0">
                  <c:v>160 px Tf Mobile </c:v>
                </c:pt>
                <c:pt idx="1">
                  <c:v>160 px Tf Lite </c:v>
                </c:pt>
                <c:pt idx="2">
                  <c:v>240 px Tf Mobile </c:v>
                </c:pt>
                <c:pt idx="3">
                  <c:v>240 px Tf Lite </c:v>
                </c:pt>
                <c:pt idx="4">
                  <c:v>320 px Tf Mobile </c:v>
                </c:pt>
                <c:pt idx="5">
                  <c:v>320 px Tf Lite </c:v>
                </c:pt>
              </c:strCache>
            </c:strRef>
          </c:cat>
          <c:val>
            <c:numRef>
              <c:f>Description!$G$12:$L$12</c:f>
              <c:numCache>
                <c:formatCode>General</c:formatCode>
                <c:ptCount val="6"/>
                <c:pt idx="0">
                  <c:v>577.66</c:v>
                </c:pt>
                <c:pt idx="1">
                  <c:v>1148.74</c:v>
                </c:pt>
                <c:pt idx="2">
                  <c:v>1276.94</c:v>
                </c:pt>
                <c:pt idx="3">
                  <c:v>2562.2800000000002</c:v>
                </c:pt>
                <c:pt idx="4">
                  <c:v>2259.64</c:v>
                </c:pt>
                <c:pt idx="5">
                  <c:v>4542.26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34-49A7-941E-E4234605E687}"/>
            </c:ext>
          </c:extLst>
        </c:ser>
        <c:ser>
          <c:idx val="1"/>
          <c:order val="1"/>
          <c:tx>
            <c:strRef>
              <c:f>Description!$F$13</c:f>
              <c:strCache>
                <c:ptCount val="1"/>
                <c:pt idx="0">
                  <c:v>Samsung S4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Description!$G$11:$L$11</c:f>
              <c:strCache>
                <c:ptCount val="6"/>
                <c:pt idx="0">
                  <c:v>160 px Tf Mobile </c:v>
                </c:pt>
                <c:pt idx="1">
                  <c:v>160 px Tf Lite </c:v>
                </c:pt>
                <c:pt idx="2">
                  <c:v>240 px Tf Mobile </c:v>
                </c:pt>
                <c:pt idx="3">
                  <c:v>240 px Tf Lite </c:v>
                </c:pt>
                <c:pt idx="4">
                  <c:v>320 px Tf Mobile </c:v>
                </c:pt>
                <c:pt idx="5">
                  <c:v>320 px Tf Lite </c:v>
                </c:pt>
              </c:strCache>
            </c:strRef>
          </c:cat>
          <c:val>
            <c:numRef>
              <c:f>Description!$G$13:$L$13</c:f>
              <c:numCache>
                <c:formatCode>General</c:formatCode>
                <c:ptCount val="6"/>
                <c:pt idx="0">
                  <c:v>516.9</c:v>
                </c:pt>
                <c:pt idx="1">
                  <c:v>1397.58</c:v>
                </c:pt>
                <c:pt idx="2">
                  <c:v>1307.0999999999999</c:v>
                </c:pt>
                <c:pt idx="3">
                  <c:v>3562.82</c:v>
                </c:pt>
                <c:pt idx="4">
                  <c:v>3360.74</c:v>
                </c:pt>
                <c:pt idx="5">
                  <c:v>9679.18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34-49A7-941E-E4234605E687}"/>
            </c:ext>
          </c:extLst>
        </c:ser>
        <c:ser>
          <c:idx val="2"/>
          <c:order val="2"/>
          <c:tx>
            <c:strRef>
              <c:f>Description!$F$14</c:f>
              <c:strCache>
                <c:ptCount val="1"/>
                <c:pt idx="0">
                  <c:v>Samsung S5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Description!$G$11:$L$11</c:f>
              <c:strCache>
                <c:ptCount val="6"/>
                <c:pt idx="0">
                  <c:v>160 px Tf Mobile </c:v>
                </c:pt>
                <c:pt idx="1">
                  <c:v>160 px Tf Lite </c:v>
                </c:pt>
                <c:pt idx="2">
                  <c:v>240 px Tf Mobile </c:v>
                </c:pt>
                <c:pt idx="3">
                  <c:v>240 px Tf Lite </c:v>
                </c:pt>
                <c:pt idx="4">
                  <c:v>320 px Tf Mobile </c:v>
                </c:pt>
                <c:pt idx="5">
                  <c:v>320 px Tf Lite </c:v>
                </c:pt>
              </c:strCache>
            </c:strRef>
          </c:cat>
          <c:val>
            <c:numRef>
              <c:f>Description!$G$14:$L$14</c:f>
              <c:numCache>
                <c:formatCode>General</c:formatCode>
                <c:ptCount val="6"/>
                <c:pt idx="0">
                  <c:v>462.9</c:v>
                </c:pt>
                <c:pt idx="1">
                  <c:v>1006.38</c:v>
                </c:pt>
                <c:pt idx="2">
                  <c:v>931.6</c:v>
                </c:pt>
                <c:pt idx="3">
                  <c:v>2212.34</c:v>
                </c:pt>
                <c:pt idx="4">
                  <c:v>2587.7600000000002</c:v>
                </c:pt>
                <c:pt idx="5">
                  <c:v>5777.78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34-49A7-941E-E4234605E687}"/>
            </c:ext>
          </c:extLst>
        </c:ser>
        <c:ser>
          <c:idx val="3"/>
          <c:order val="3"/>
          <c:tx>
            <c:strRef>
              <c:f>Description!$F$15</c:f>
              <c:strCache>
                <c:ptCount val="1"/>
                <c:pt idx="0">
                  <c:v>Samsung S8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Description!$G$11:$L$11</c:f>
              <c:strCache>
                <c:ptCount val="6"/>
                <c:pt idx="0">
                  <c:v>160 px Tf Mobile </c:v>
                </c:pt>
                <c:pt idx="1">
                  <c:v>160 px Tf Lite </c:v>
                </c:pt>
                <c:pt idx="2">
                  <c:v>240 px Tf Mobile </c:v>
                </c:pt>
                <c:pt idx="3">
                  <c:v>240 px Tf Lite </c:v>
                </c:pt>
                <c:pt idx="4">
                  <c:v>320 px Tf Mobile </c:v>
                </c:pt>
                <c:pt idx="5">
                  <c:v>320 px Tf Lite </c:v>
                </c:pt>
              </c:strCache>
            </c:strRef>
          </c:cat>
          <c:val>
            <c:numRef>
              <c:f>Description!$G$15:$L$15</c:f>
              <c:numCache>
                <c:formatCode>General</c:formatCode>
                <c:ptCount val="6"/>
                <c:pt idx="0">
                  <c:v>182.44</c:v>
                </c:pt>
                <c:pt idx="1">
                  <c:v>371.52</c:v>
                </c:pt>
                <c:pt idx="2">
                  <c:v>410.12</c:v>
                </c:pt>
                <c:pt idx="3">
                  <c:v>814.16</c:v>
                </c:pt>
                <c:pt idx="4">
                  <c:v>757.34</c:v>
                </c:pt>
                <c:pt idx="5">
                  <c:v>1494.28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34-49A7-941E-E4234605E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5440959"/>
        <c:axId val="45997359"/>
      </c:barChart>
      <c:catAx>
        <c:axId val="1205440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5997359"/>
        <c:crosses val="autoZero"/>
        <c:auto val="1"/>
        <c:lblAlgn val="ctr"/>
        <c:lblOffset val="100"/>
        <c:noMultiLvlLbl val="0"/>
      </c:catAx>
      <c:valAx>
        <c:axId val="4599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05440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434BC-BED5-4726-95EF-CC28CC46191C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62F8826-9CC7-40DA-B3C3-2F4C23494EF3}">
      <dgm:prSet phldrT="[Text]"/>
      <dgm:spPr/>
      <dgm:t>
        <a:bodyPr/>
        <a:lstStyle/>
        <a:p>
          <a:r>
            <a:rPr lang="es-ES" dirty="0" err="1"/>
            <a:t>Deductive</a:t>
          </a:r>
          <a:r>
            <a:rPr lang="es-ES" dirty="0"/>
            <a:t> </a:t>
          </a:r>
          <a:r>
            <a:rPr lang="es-ES" dirty="0" err="1"/>
            <a:t>reasoning</a:t>
          </a:r>
          <a:endParaRPr lang="es-ES" dirty="0"/>
        </a:p>
      </dgm:t>
    </dgm:pt>
    <dgm:pt modelId="{F9C27ADA-43A8-484B-AA1E-A18292274CCD}" type="parTrans" cxnId="{B060EE6C-6C5F-4DE5-B7A7-FFE5FEEC46E2}">
      <dgm:prSet/>
      <dgm:spPr/>
      <dgm:t>
        <a:bodyPr/>
        <a:lstStyle/>
        <a:p>
          <a:endParaRPr lang="es-ES"/>
        </a:p>
      </dgm:t>
    </dgm:pt>
    <dgm:pt modelId="{DB0CF14F-9E55-4A0D-9CEB-10B34D686CB0}" type="sibTrans" cxnId="{B060EE6C-6C5F-4DE5-B7A7-FFE5FEEC46E2}">
      <dgm:prSet/>
      <dgm:spPr/>
      <dgm:t>
        <a:bodyPr/>
        <a:lstStyle/>
        <a:p>
          <a:endParaRPr lang="es-ES"/>
        </a:p>
      </dgm:t>
    </dgm:pt>
    <dgm:pt modelId="{529BB8BA-3A3F-44D8-B02D-060DAB58A3A2}">
      <dgm:prSet phldrT="[Text]"/>
      <dgm:spPr/>
      <dgm:t>
        <a:bodyPr/>
        <a:lstStyle/>
        <a:p>
          <a:r>
            <a:rPr lang="es-ES" dirty="0"/>
            <a:t>Experimental </a:t>
          </a:r>
          <a:r>
            <a:rPr lang="es-ES" dirty="0" err="1"/>
            <a:t>research</a:t>
          </a:r>
          <a:endParaRPr lang="es-ES" dirty="0"/>
        </a:p>
      </dgm:t>
    </dgm:pt>
    <dgm:pt modelId="{5AF6D4CA-5599-44D3-91C5-D391BD74DBCA}" type="parTrans" cxnId="{B9DC1A90-1CC6-4D6C-825C-A1FED4DFAF7D}">
      <dgm:prSet/>
      <dgm:spPr/>
      <dgm:t>
        <a:bodyPr/>
        <a:lstStyle/>
        <a:p>
          <a:endParaRPr lang="es-ES"/>
        </a:p>
      </dgm:t>
    </dgm:pt>
    <dgm:pt modelId="{5CCD2C58-6A4E-46AD-8F27-CD76C304594D}" type="sibTrans" cxnId="{B9DC1A90-1CC6-4D6C-825C-A1FED4DFAF7D}">
      <dgm:prSet/>
      <dgm:spPr/>
      <dgm:t>
        <a:bodyPr/>
        <a:lstStyle/>
        <a:p>
          <a:endParaRPr lang="es-ES"/>
        </a:p>
      </dgm:t>
    </dgm:pt>
    <dgm:pt modelId="{151860C5-26DB-4D44-8C89-A1231BA1EA41}">
      <dgm:prSet phldrT="[Text]"/>
      <dgm:spPr/>
      <dgm:t>
        <a:bodyPr/>
        <a:lstStyle/>
        <a:p>
          <a:r>
            <a:rPr lang="es-ES" dirty="0" err="1"/>
            <a:t>Experiment</a:t>
          </a:r>
          <a:endParaRPr lang="es-ES" dirty="0"/>
        </a:p>
      </dgm:t>
    </dgm:pt>
    <dgm:pt modelId="{25E0B1C6-E5A2-43C8-9893-19C1A8E97FB2}" type="parTrans" cxnId="{27ACFC69-F7F1-458F-9E8C-53326D282FE6}">
      <dgm:prSet/>
      <dgm:spPr/>
      <dgm:t>
        <a:bodyPr/>
        <a:lstStyle/>
        <a:p>
          <a:endParaRPr lang="es-ES"/>
        </a:p>
      </dgm:t>
    </dgm:pt>
    <dgm:pt modelId="{41BBE1AD-A1D9-461F-A878-A8864D7EF995}" type="sibTrans" cxnId="{27ACFC69-F7F1-458F-9E8C-53326D282FE6}">
      <dgm:prSet/>
      <dgm:spPr/>
      <dgm:t>
        <a:bodyPr/>
        <a:lstStyle/>
        <a:p>
          <a:endParaRPr lang="es-ES"/>
        </a:p>
      </dgm:t>
    </dgm:pt>
    <dgm:pt modelId="{19978349-5568-4A3C-BB73-E0A419FE8E2C}">
      <dgm:prSet phldrT="[Text]"/>
      <dgm:spPr/>
      <dgm:t>
        <a:bodyPr/>
        <a:lstStyle/>
        <a:p>
          <a:r>
            <a:rPr lang="es-ES" dirty="0" err="1"/>
            <a:t>Statistics</a:t>
          </a:r>
          <a:endParaRPr lang="es-ES" dirty="0"/>
        </a:p>
      </dgm:t>
    </dgm:pt>
    <dgm:pt modelId="{2BE89B76-75DC-4585-8C05-66618687A4C4}" type="parTrans" cxnId="{B21BCEC9-8771-4AAF-A6E0-CA0FFD5A0616}">
      <dgm:prSet/>
      <dgm:spPr/>
      <dgm:t>
        <a:bodyPr/>
        <a:lstStyle/>
        <a:p>
          <a:endParaRPr lang="es-ES"/>
        </a:p>
      </dgm:t>
    </dgm:pt>
    <dgm:pt modelId="{E5A0E2CC-8655-40B5-9C11-CFBB3E8A7A7A}" type="sibTrans" cxnId="{B21BCEC9-8771-4AAF-A6E0-CA0FFD5A0616}">
      <dgm:prSet/>
      <dgm:spPr/>
      <dgm:t>
        <a:bodyPr/>
        <a:lstStyle/>
        <a:p>
          <a:endParaRPr lang="es-ES"/>
        </a:p>
      </dgm:t>
    </dgm:pt>
    <dgm:pt modelId="{01EE6603-F91B-4A81-B1A3-A3A958AE6687}" type="pres">
      <dgm:prSet presAssocID="{BE4434BC-BED5-4726-95EF-CC28CC46191C}" presName="Name0" presStyleCnt="0">
        <dgm:presLayoutVars>
          <dgm:chMax val="7"/>
          <dgm:resizeHandles val="exact"/>
        </dgm:presLayoutVars>
      </dgm:prSet>
      <dgm:spPr/>
    </dgm:pt>
    <dgm:pt modelId="{402D2511-9C47-4A27-9709-2285BC0E5E34}" type="pres">
      <dgm:prSet presAssocID="{BE4434BC-BED5-4726-95EF-CC28CC46191C}" presName="comp1" presStyleCnt="0"/>
      <dgm:spPr/>
    </dgm:pt>
    <dgm:pt modelId="{FA5E26C8-7149-416B-9E61-557556C9351A}" type="pres">
      <dgm:prSet presAssocID="{BE4434BC-BED5-4726-95EF-CC28CC46191C}" presName="circle1" presStyleLbl="node1" presStyleIdx="0" presStyleCnt="4"/>
      <dgm:spPr/>
    </dgm:pt>
    <dgm:pt modelId="{B802C030-8CF0-4C7B-A972-E8B253F49D97}" type="pres">
      <dgm:prSet presAssocID="{BE4434BC-BED5-4726-95EF-CC28CC46191C}" presName="c1text" presStyleLbl="node1" presStyleIdx="0" presStyleCnt="4">
        <dgm:presLayoutVars>
          <dgm:bulletEnabled val="1"/>
        </dgm:presLayoutVars>
      </dgm:prSet>
      <dgm:spPr/>
    </dgm:pt>
    <dgm:pt modelId="{6FC698D9-C812-4D55-809E-966AB1ADEAB8}" type="pres">
      <dgm:prSet presAssocID="{BE4434BC-BED5-4726-95EF-CC28CC46191C}" presName="comp2" presStyleCnt="0"/>
      <dgm:spPr/>
    </dgm:pt>
    <dgm:pt modelId="{CB30C629-9AB8-4842-89BF-F0055B2653D6}" type="pres">
      <dgm:prSet presAssocID="{BE4434BC-BED5-4726-95EF-CC28CC46191C}" presName="circle2" presStyleLbl="node1" presStyleIdx="1" presStyleCnt="4"/>
      <dgm:spPr/>
    </dgm:pt>
    <dgm:pt modelId="{3E14EA4A-E551-4257-BD43-77C9BB1BB030}" type="pres">
      <dgm:prSet presAssocID="{BE4434BC-BED5-4726-95EF-CC28CC46191C}" presName="c2text" presStyleLbl="node1" presStyleIdx="1" presStyleCnt="4">
        <dgm:presLayoutVars>
          <dgm:bulletEnabled val="1"/>
        </dgm:presLayoutVars>
      </dgm:prSet>
      <dgm:spPr/>
    </dgm:pt>
    <dgm:pt modelId="{5952C12F-1EB5-4DBB-8914-216C257860AE}" type="pres">
      <dgm:prSet presAssocID="{BE4434BC-BED5-4726-95EF-CC28CC46191C}" presName="comp3" presStyleCnt="0"/>
      <dgm:spPr/>
    </dgm:pt>
    <dgm:pt modelId="{535E9F56-3B50-4DFE-98B6-D87D6D6E3425}" type="pres">
      <dgm:prSet presAssocID="{BE4434BC-BED5-4726-95EF-CC28CC46191C}" presName="circle3" presStyleLbl="node1" presStyleIdx="2" presStyleCnt="4"/>
      <dgm:spPr/>
    </dgm:pt>
    <dgm:pt modelId="{BC029E78-6B7B-463B-9AE5-7A7D042BB992}" type="pres">
      <dgm:prSet presAssocID="{BE4434BC-BED5-4726-95EF-CC28CC46191C}" presName="c3text" presStyleLbl="node1" presStyleIdx="2" presStyleCnt="4">
        <dgm:presLayoutVars>
          <dgm:bulletEnabled val="1"/>
        </dgm:presLayoutVars>
      </dgm:prSet>
      <dgm:spPr/>
    </dgm:pt>
    <dgm:pt modelId="{56DD3B67-189A-498A-B134-8C26A329CE1C}" type="pres">
      <dgm:prSet presAssocID="{BE4434BC-BED5-4726-95EF-CC28CC46191C}" presName="comp4" presStyleCnt="0"/>
      <dgm:spPr/>
    </dgm:pt>
    <dgm:pt modelId="{AF7FBCFE-D334-48B6-AB18-4D27A6823B0D}" type="pres">
      <dgm:prSet presAssocID="{BE4434BC-BED5-4726-95EF-CC28CC46191C}" presName="circle4" presStyleLbl="node1" presStyleIdx="3" presStyleCnt="4"/>
      <dgm:spPr/>
    </dgm:pt>
    <dgm:pt modelId="{8BF2B047-CA37-4441-A557-C34FB2625BAC}" type="pres">
      <dgm:prSet presAssocID="{BE4434BC-BED5-4726-95EF-CC28CC46191C}" presName="c4text" presStyleLbl="node1" presStyleIdx="3" presStyleCnt="4">
        <dgm:presLayoutVars>
          <dgm:bulletEnabled val="1"/>
        </dgm:presLayoutVars>
      </dgm:prSet>
      <dgm:spPr/>
    </dgm:pt>
  </dgm:ptLst>
  <dgm:cxnLst>
    <dgm:cxn modelId="{1C26DC03-E3CE-4E8A-B9F1-C0F498574303}" type="presOf" srcId="{BE4434BC-BED5-4726-95EF-CC28CC46191C}" destId="{01EE6603-F91B-4A81-B1A3-A3A958AE6687}" srcOrd="0" destOrd="0" presId="urn:microsoft.com/office/officeart/2005/8/layout/venn2"/>
    <dgm:cxn modelId="{5FCE940B-5AB2-413F-9E6F-46EC69865588}" type="presOf" srcId="{529BB8BA-3A3F-44D8-B02D-060DAB58A3A2}" destId="{3E14EA4A-E551-4257-BD43-77C9BB1BB030}" srcOrd="1" destOrd="0" presId="urn:microsoft.com/office/officeart/2005/8/layout/venn2"/>
    <dgm:cxn modelId="{E1F4B10B-12B6-4412-AE38-9B13FA3C5490}" type="presOf" srcId="{529BB8BA-3A3F-44D8-B02D-060DAB58A3A2}" destId="{CB30C629-9AB8-4842-89BF-F0055B2653D6}" srcOrd="0" destOrd="0" presId="urn:microsoft.com/office/officeart/2005/8/layout/venn2"/>
    <dgm:cxn modelId="{27ACFC69-F7F1-458F-9E8C-53326D282FE6}" srcId="{BE4434BC-BED5-4726-95EF-CC28CC46191C}" destId="{151860C5-26DB-4D44-8C89-A1231BA1EA41}" srcOrd="2" destOrd="0" parTransId="{25E0B1C6-E5A2-43C8-9893-19C1A8E97FB2}" sibTransId="{41BBE1AD-A1D9-461F-A878-A8864D7EF995}"/>
    <dgm:cxn modelId="{80CD3C6A-E431-4EF3-B0CA-241701EA2BF7}" type="presOf" srcId="{19978349-5568-4A3C-BB73-E0A419FE8E2C}" destId="{8BF2B047-CA37-4441-A557-C34FB2625BAC}" srcOrd="1" destOrd="0" presId="urn:microsoft.com/office/officeart/2005/8/layout/venn2"/>
    <dgm:cxn modelId="{B060EE6C-6C5F-4DE5-B7A7-FFE5FEEC46E2}" srcId="{BE4434BC-BED5-4726-95EF-CC28CC46191C}" destId="{562F8826-9CC7-40DA-B3C3-2F4C23494EF3}" srcOrd="0" destOrd="0" parTransId="{F9C27ADA-43A8-484B-AA1E-A18292274CCD}" sibTransId="{DB0CF14F-9E55-4A0D-9CEB-10B34D686CB0}"/>
    <dgm:cxn modelId="{7DB59F53-F184-4E6B-AC11-40A71B98B134}" type="presOf" srcId="{151860C5-26DB-4D44-8C89-A1231BA1EA41}" destId="{535E9F56-3B50-4DFE-98B6-D87D6D6E3425}" srcOrd="0" destOrd="0" presId="urn:microsoft.com/office/officeart/2005/8/layout/venn2"/>
    <dgm:cxn modelId="{EE5E8A79-5C9A-4900-ACDC-91C41186E4F9}" type="presOf" srcId="{151860C5-26DB-4D44-8C89-A1231BA1EA41}" destId="{BC029E78-6B7B-463B-9AE5-7A7D042BB992}" srcOrd="1" destOrd="0" presId="urn:microsoft.com/office/officeart/2005/8/layout/venn2"/>
    <dgm:cxn modelId="{5E22DF5A-0E42-4811-9810-BA83D554648D}" type="presOf" srcId="{19978349-5568-4A3C-BB73-E0A419FE8E2C}" destId="{AF7FBCFE-D334-48B6-AB18-4D27A6823B0D}" srcOrd="0" destOrd="0" presId="urn:microsoft.com/office/officeart/2005/8/layout/venn2"/>
    <dgm:cxn modelId="{B9DC1A90-1CC6-4D6C-825C-A1FED4DFAF7D}" srcId="{BE4434BC-BED5-4726-95EF-CC28CC46191C}" destId="{529BB8BA-3A3F-44D8-B02D-060DAB58A3A2}" srcOrd="1" destOrd="0" parTransId="{5AF6D4CA-5599-44D3-91C5-D391BD74DBCA}" sibTransId="{5CCD2C58-6A4E-46AD-8F27-CD76C304594D}"/>
    <dgm:cxn modelId="{CC0A72A4-7C3E-4F7B-A4BC-B09D73A746E4}" type="presOf" srcId="{562F8826-9CC7-40DA-B3C3-2F4C23494EF3}" destId="{B802C030-8CF0-4C7B-A972-E8B253F49D97}" srcOrd="1" destOrd="0" presId="urn:microsoft.com/office/officeart/2005/8/layout/venn2"/>
    <dgm:cxn modelId="{B21BCEC9-8771-4AAF-A6E0-CA0FFD5A0616}" srcId="{BE4434BC-BED5-4726-95EF-CC28CC46191C}" destId="{19978349-5568-4A3C-BB73-E0A419FE8E2C}" srcOrd="3" destOrd="0" parTransId="{2BE89B76-75DC-4585-8C05-66618687A4C4}" sibTransId="{E5A0E2CC-8655-40B5-9C11-CFBB3E8A7A7A}"/>
    <dgm:cxn modelId="{F47E56E2-DEF4-4A7C-A03D-AE91B824D46F}" type="presOf" srcId="{562F8826-9CC7-40DA-B3C3-2F4C23494EF3}" destId="{FA5E26C8-7149-416B-9E61-557556C9351A}" srcOrd="0" destOrd="0" presId="urn:microsoft.com/office/officeart/2005/8/layout/venn2"/>
    <dgm:cxn modelId="{243ED118-8DFC-413A-94A9-1ADA24497C26}" type="presParOf" srcId="{01EE6603-F91B-4A81-B1A3-A3A958AE6687}" destId="{402D2511-9C47-4A27-9709-2285BC0E5E34}" srcOrd="0" destOrd="0" presId="urn:microsoft.com/office/officeart/2005/8/layout/venn2"/>
    <dgm:cxn modelId="{DBC49619-3021-4024-9C17-F064D83CC9EC}" type="presParOf" srcId="{402D2511-9C47-4A27-9709-2285BC0E5E34}" destId="{FA5E26C8-7149-416B-9E61-557556C9351A}" srcOrd="0" destOrd="0" presId="urn:microsoft.com/office/officeart/2005/8/layout/venn2"/>
    <dgm:cxn modelId="{A946F079-05A5-4BCD-B56D-389B22680650}" type="presParOf" srcId="{402D2511-9C47-4A27-9709-2285BC0E5E34}" destId="{B802C030-8CF0-4C7B-A972-E8B253F49D97}" srcOrd="1" destOrd="0" presId="urn:microsoft.com/office/officeart/2005/8/layout/venn2"/>
    <dgm:cxn modelId="{B48706C3-35E2-400A-B9D7-73B279B1C717}" type="presParOf" srcId="{01EE6603-F91B-4A81-B1A3-A3A958AE6687}" destId="{6FC698D9-C812-4D55-809E-966AB1ADEAB8}" srcOrd="1" destOrd="0" presId="urn:microsoft.com/office/officeart/2005/8/layout/venn2"/>
    <dgm:cxn modelId="{F8C22B2D-0D0A-48E6-9767-66BA70441E40}" type="presParOf" srcId="{6FC698D9-C812-4D55-809E-966AB1ADEAB8}" destId="{CB30C629-9AB8-4842-89BF-F0055B2653D6}" srcOrd="0" destOrd="0" presId="urn:microsoft.com/office/officeart/2005/8/layout/venn2"/>
    <dgm:cxn modelId="{E22EE743-3FBE-41FF-8B1B-DDF744700FE5}" type="presParOf" srcId="{6FC698D9-C812-4D55-809E-966AB1ADEAB8}" destId="{3E14EA4A-E551-4257-BD43-77C9BB1BB030}" srcOrd="1" destOrd="0" presId="urn:microsoft.com/office/officeart/2005/8/layout/venn2"/>
    <dgm:cxn modelId="{F12AFEF3-6ECA-423C-9E2C-98595995A035}" type="presParOf" srcId="{01EE6603-F91B-4A81-B1A3-A3A958AE6687}" destId="{5952C12F-1EB5-4DBB-8914-216C257860AE}" srcOrd="2" destOrd="0" presId="urn:microsoft.com/office/officeart/2005/8/layout/venn2"/>
    <dgm:cxn modelId="{6E803CA1-F698-4824-BFF5-D468BC481174}" type="presParOf" srcId="{5952C12F-1EB5-4DBB-8914-216C257860AE}" destId="{535E9F56-3B50-4DFE-98B6-D87D6D6E3425}" srcOrd="0" destOrd="0" presId="urn:microsoft.com/office/officeart/2005/8/layout/venn2"/>
    <dgm:cxn modelId="{26124D35-C3D1-4693-A6CD-A765EE128A65}" type="presParOf" srcId="{5952C12F-1EB5-4DBB-8914-216C257860AE}" destId="{BC029E78-6B7B-463B-9AE5-7A7D042BB992}" srcOrd="1" destOrd="0" presId="urn:microsoft.com/office/officeart/2005/8/layout/venn2"/>
    <dgm:cxn modelId="{7DB107F0-57BC-4A83-91A9-A3186D74503B}" type="presParOf" srcId="{01EE6603-F91B-4A81-B1A3-A3A958AE6687}" destId="{56DD3B67-189A-498A-B134-8C26A329CE1C}" srcOrd="3" destOrd="0" presId="urn:microsoft.com/office/officeart/2005/8/layout/venn2"/>
    <dgm:cxn modelId="{17F2E712-3439-46C5-99A9-69BAC780E95A}" type="presParOf" srcId="{56DD3B67-189A-498A-B134-8C26A329CE1C}" destId="{AF7FBCFE-D334-48B6-AB18-4D27A6823B0D}" srcOrd="0" destOrd="0" presId="urn:microsoft.com/office/officeart/2005/8/layout/venn2"/>
    <dgm:cxn modelId="{D018DD9F-D040-4967-825C-A16A6A3EF091}" type="presParOf" srcId="{56DD3B67-189A-498A-B134-8C26A329CE1C}" destId="{8BF2B047-CA37-4441-A557-C34FB2625BA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1646BC-0C33-4F63-A8F2-EF9CD8D3868E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8BCD178-AD1D-430E-B13A-EB31A005F4A1}">
      <dgm:prSet phldrT="[Text]"/>
      <dgm:spPr/>
      <dgm:t>
        <a:bodyPr/>
        <a:lstStyle/>
        <a:p>
          <a:r>
            <a:rPr lang="es-ES" dirty="0"/>
            <a:t>TF Mobile</a:t>
          </a:r>
        </a:p>
      </dgm:t>
    </dgm:pt>
    <dgm:pt modelId="{97A37C98-0277-4E97-8564-DA2AC34A0648}" type="parTrans" cxnId="{CC9B09D4-439B-4C0A-86C0-357FD4A08B1E}">
      <dgm:prSet/>
      <dgm:spPr/>
      <dgm:t>
        <a:bodyPr/>
        <a:lstStyle/>
        <a:p>
          <a:endParaRPr lang="es-ES"/>
        </a:p>
      </dgm:t>
    </dgm:pt>
    <dgm:pt modelId="{714383CA-41A6-41B3-871B-7A665360A66F}" type="sibTrans" cxnId="{CC9B09D4-439B-4C0A-86C0-357FD4A08B1E}">
      <dgm:prSet/>
      <dgm:spPr/>
      <dgm:t>
        <a:bodyPr/>
        <a:lstStyle/>
        <a:p>
          <a:endParaRPr lang="es-ES"/>
        </a:p>
      </dgm:t>
    </dgm:pt>
    <dgm:pt modelId="{A969F4B4-C021-4EC0-9009-1FCAD8F4255D}">
      <dgm:prSet phldrT="[Text]"/>
      <dgm:spPr/>
      <dgm:t>
        <a:bodyPr/>
        <a:lstStyle/>
        <a:p>
          <a:r>
            <a:rPr lang="es-ES" dirty="0" err="1"/>
            <a:t>Tf</a:t>
          </a:r>
          <a:r>
            <a:rPr lang="es-ES" dirty="0"/>
            <a:t> Lite</a:t>
          </a:r>
        </a:p>
      </dgm:t>
    </dgm:pt>
    <dgm:pt modelId="{23D7890E-21BD-43F5-93D8-B18E0D91EC05}" type="parTrans" cxnId="{3EBF2B5C-3665-446C-A57A-86C0207BE291}">
      <dgm:prSet/>
      <dgm:spPr/>
      <dgm:t>
        <a:bodyPr/>
        <a:lstStyle/>
        <a:p>
          <a:endParaRPr lang="es-ES"/>
        </a:p>
      </dgm:t>
    </dgm:pt>
    <dgm:pt modelId="{65707F7C-245D-4657-A579-CFF70B634E1B}" type="sibTrans" cxnId="{3EBF2B5C-3665-446C-A57A-86C0207BE291}">
      <dgm:prSet/>
      <dgm:spPr/>
      <dgm:t>
        <a:bodyPr/>
        <a:lstStyle/>
        <a:p>
          <a:endParaRPr lang="es-ES"/>
        </a:p>
      </dgm:t>
    </dgm:pt>
    <dgm:pt modelId="{6D5B03B9-CE8D-40A1-96BF-5DFDED7C7ACC}" type="pres">
      <dgm:prSet presAssocID="{3B1646BC-0C33-4F63-A8F2-EF9CD8D3868E}" presName="Name0" presStyleCnt="0">
        <dgm:presLayoutVars>
          <dgm:dir/>
          <dgm:animLvl val="lvl"/>
          <dgm:resizeHandles val="exact"/>
        </dgm:presLayoutVars>
      </dgm:prSet>
      <dgm:spPr/>
    </dgm:pt>
    <dgm:pt modelId="{1BA18F3A-DF8A-404D-BA9A-B15ADF4883E8}" type="pres">
      <dgm:prSet presAssocID="{A969F4B4-C021-4EC0-9009-1FCAD8F4255D}" presName="vertFlow" presStyleCnt="0"/>
      <dgm:spPr/>
    </dgm:pt>
    <dgm:pt modelId="{A1DC430E-079E-4D26-84A4-7EAF4438BA0D}" type="pres">
      <dgm:prSet presAssocID="{A969F4B4-C021-4EC0-9009-1FCAD8F4255D}" presName="header" presStyleLbl="node1" presStyleIdx="0" presStyleCnt="2"/>
      <dgm:spPr/>
    </dgm:pt>
    <dgm:pt modelId="{237D689F-8980-4C7C-BCC0-1AB6EE285FF2}" type="pres">
      <dgm:prSet presAssocID="{A969F4B4-C021-4EC0-9009-1FCAD8F4255D}" presName="hSp" presStyleCnt="0"/>
      <dgm:spPr/>
    </dgm:pt>
    <dgm:pt modelId="{2D95B9BE-5BDC-4B08-8538-F457EE70CAA6}" type="pres">
      <dgm:prSet presAssocID="{D8BCD178-AD1D-430E-B13A-EB31A005F4A1}" presName="vertFlow" presStyleCnt="0"/>
      <dgm:spPr/>
    </dgm:pt>
    <dgm:pt modelId="{F7670BD5-E2E6-4378-BC8D-681E579EFC59}" type="pres">
      <dgm:prSet presAssocID="{D8BCD178-AD1D-430E-B13A-EB31A005F4A1}" presName="header" presStyleLbl="node1" presStyleIdx="1" presStyleCnt="2"/>
      <dgm:spPr/>
    </dgm:pt>
  </dgm:ptLst>
  <dgm:cxnLst>
    <dgm:cxn modelId="{3EBF2B5C-3665-446C-A57A-86C0207BE291}" srcId="{3B1646BC-0C33-4F63-A8F2-EF9CD8D3868E}" destId="{A969F4B4-C021-4EC0-9009-1FCAD8F4255D}" srcOrd="0" destOrd="0" parTransId="{23D7890E-21BD-43F5-93D8-B18E0D91EC05}" sibTransId="{65707F7C-245D-4657-A579-CFF70B634E1B}"/>
    <dgm:cxn modelId="{AFB7F4A2-27FF-4633-AF0B-BA9299C10654}" type="presOf" srcId="{D8BCD178-AD1D-430E-B13A-EB31A005F4A1}" destId="{F7670BD5-E2E6-4378-BC8D-681E579EFC59}" srcOrd="0" destOrd="0" presId="urn:microsoft.com/office/officeart/2005/8/layout/lProcess1"/>
    <dgm:cxn modelId="{6877C2A3-2381-483C-8C8C-AA6177A4F4D7}" type="presOf" srcId="{3B1646BC-0C33-4F63-A8F2-EF9CD8D3868E}" destId="{6D5B03B9-CE8D-40A1-96BF-5DFDED7C7ACC}" srcOrd="0" destOrd="0" presId="urn:microsoft.com/office/officeart/2005/8/layout/lProcess1"/>
    <dgm:cxn modelId="{44DDDECD-567A-4E80-8ADF-5455A09D0E14}" type="presOf" srcId="{A969F4B4-C021-4EC0-9009-1FCAD8F4255D}" destId="{A1DC430E-079E-4D26-84A4-7EAF4438BA0D}" srcOrd="0" destOrd="0" presId="urn:microsoft.com/office/officeart/2005/8/layout/lProcess1"/>
    <dgm:cxn modelId="{CC9B09D4-439B-4C0A-86C0-357FD4A08B1E}" srcId="{3B1646BC-0C33-4F63-A8F2-EF9CD8D3868E}" destId="{D8BCD178-AD1D-430E-B13A-EB31A005F4A1}" srcOrd="1" destOrd="0" parTransId="{97A37C98-0277-4E97-8564-DA2AC34A0648}" sibTransId="{714383CA-41A6-41B3-871B-7A665360A66F}"/>
    <dgm:cxn modelId="{2DBDFBF1-9C9A-441E-B3A8-1B00CE68E5D1}" type="presParOf" srcId="{6D5B03B9-CE8D-40A1-96BF-5DFDED7C7ACC}" destId="{1BA18F3A-DF8A-404D-BA9A-B15ADF4883E8}" srcOrd="0" destOrd="0" presId="urn:microsoft.com/office/officeart/2005/8/layout/lProcess1"/>
    <dgm:cxn modelId="{AC726611-3FEA-4B02-8E13-23F58C6CF93B}" type="presParOf" srcId="{1BA18F3A-DF8A-404D-BA9A-B15ADF4883E8}" destId="{A1DC430E-079E-4D26-84A4-7EAF4438BA0D}" srcOrd="0" destOrd="0" presId="urn:microsoft.com/office/officeart/2005/8/layout/lProcess1"/>
    <dgm:cxn modelId="{0BD0163B-CE47-41B6-A0C6-2CE9486579A5}" type="presParOf" srcId="{6D5B03B9-CE8D-40A1-96BF-5DFDED7C7ACC}" destId="{237D689F-8980-4C7C-BCC0-1AB6EE285FF2}" srcOrd="1" destOrd="0" presId="urn:microsoft.com/office/officeart/2005/8/layout/lProcess1"/>
    <dgm:cxn modelId="{72A9892F-5C45-460C-97ED-351608A7B60C}" type="presParOf" srcId="{6D5B03B9-CE8D-40A1-96BF-5DFDED7C7ACC}" destId="{2D95B9BE-5BDC-4B08-8538-F457EE70CAA6}" srcOrd="2" destOrd="0" presId="urn:microsoft.com/office/officeart/2005/8/layout/lProcess1"/>
    <dgm:cxn modelId="{9F988498-6327-4B24-AE5A-21CA8FAB5CA5}" type="presParOf" srcId="{2D95B9BE-5BDC-4B08-8538-F457EE70CAA6}" destId="{F7670BD5-E2E6-4378-BC8D-681E579EFC59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AD1B0D-EC53-4856-8B9A-CAFBC4E650F8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79ACC1F8-3901-4F94-A68C-E8D66B7C87C9}">
      <dgm:prSet phldrT="[Text]"/>
      <dgm:spPr/>
      <dgm:t>
        <a:bodyPr/>
        <a:lstStyle/>
        <a:p>
          <a:r>
            <a:rPr lang="es-ES" i="1" dirty="0" err="1"/>
            <a:t>freeze_graph</a:t>
          </a:r>
          <a:r>
            <a:rPr lang="es-ES" i="1" dirty="0"/>
            <a:t>()</a:t>
          </a:r>
        </a:p>
      </dgm:t>
    </dgm:pt>
    <dgm:pt modelId="{8B277305-C5B3-45A7-B694-586998E9164D}" type="parTrans" cxnId="{6FD98395-0BFB-4C7C-9BE7-10745F83B57E}">
      <dgm:prSet/>
      <dgm:spPr/>
      <dgm:t>
        <a:bodyPr/>
        <a:lstStyle/>
        <a:p>
          <a:endParaRPr lang="es-ES"/>
        </a:p>
      </dgm:t>
    </dgm:pt>
    <dgm:pt modelId="{B09BFCE9-9902-461A-89A4-9862ED925393}" type="sibTrans" cxnId="{6FD98395-0BFB-4C7C-9BE7-10745F83B57E}">
      <dgm:prSet/>
      <dgm:spPr/>
      <dgm:t>
        <a:bodyPr/>
        <a:lstStyle/>
        <a:p>
          <a:endParaRPr lang="es-ES"/>
        </a:p>
      </dgm:t>
    </dgm:pt>
    <dgm:pt modelId="{FE8E8775-5A24-4274-B609-797A2A2E4BDD}">
      <dgm:prSet phldrT="[Text]"/>
      <dgm:spPr/>
      <dgm:t>
        <a:bodyPr/>
        <a:lstStyle/>
        <a:p>
          <a:r>
            <a:rPr lang="es-ES" dirty="0"/>
            <a:t>TOCO </a:t>
          </a:r>
          <a:r>
            <a:rPr lang="es-ES" dirty="0" err="1"/>
            <a:t>convert</a:t>
          </a:r>
          <a:endParaRPr lang="es-ES" dirty="0"/>
        </a:p>
      </dgm:t>
    </dgm:pt>
    <dgm:pt modelId="{2AE10E3D-FF22-4E4B-9EC1-F750180608B9}" type="parTrans" cxnId="{CD342373-DA2A-4A64-9138-9D98E79F7FCB}">
      <dgm:prSet/>
      <dgm:spPr/>
      <dgm:t>
        <a:bodyPr/>
        <a:lstStyle/>
        <a:p>
          <a:endParaRPr lang="es-ES"/>
        </a:p>
      </dgm:t>
    </dgm:pt>
    <dgm:pt modelId="{03DAEE9B-7A41-4192-807B-3C0BC4286854}" type="sibTrans" cxnId="{CD342373-DA2A-4A64-9138-9D98E79F7FCB}">
      <dgm:prSet/>
      <dgm:spPr/>
      <dgm:t>
        <a:bodyPr/>
        <a:lstStyle/>
        <a:p>
          <a:endParaRPr lang="es-ES"/>
        </a:p>
      </dgm:t>
    </dgm:pt>
    <dgm:pt modelId="{65362A92-4178-424D-B68F-A9B7FCA2A926}">
      <dgm:prSet phldrT="[Text]"/>
      <dgm:spPr/>
      <dgm:t>
        <a:bodyPr/>
        <a:lstStyle/>
        <a:p>
          <a:r>
            <a:rPr lang="es-ES" i="1" dirty="0" err="1"/>
            <a:t>write_graph</a:t>
          </a:r>
          <a:r>
            <a:rPr lang="es-ES" i="1" dirty="0"/>
            <a:t>()</a:t>
          </a:r>
        </a:p>
      </dgm:t>
    </dgm:pt>
    <dgm:pt modelId="{E925A513-A8EC-47AB-A99D-A921388ED745}" type="parTrans" cxnId="{1B77C0B0-F0AF-4ACA-81F8-A7AD156BEFFF}">
      <dgm:prSet/>
      <dgm:spPr/>
      <dgm:t>
        <a:bodyPr/>
        <a:lstStyle/>
        <a:p>
          <a:endParaRPr lang="es-ES"/>
        </a:p>
      </dgm:t>
    </dgm:pt>
    <dgm:pt modelId="{83B5A48D-ACBB-4FCB-9401-23CFDDFEE189}" type="sibTrans" cxnId="{1B77C0B0-F0AF-4ACA-81F8-A7AD156BEFFF}">
      <dgm:prSet/>
      <dgm:spPr/>
      <dgm:t>
        <a:bodyPr/>
        <a:lstStyle/>
        <a:p>
          <a:endParaRPr lang="es-ES"/>
        </a:p>
      </dgm:t>
    </dgm:pt>
    <dgm:pt modelId="{1EB69A18-52B6-4256-9D54-D05A3EE6A2B1}">
      <dgm:prSet phldrT="[Text]"/>
      <dgm:spPr/>
      <dgm:t>
        <a:bodyPr/>
        <a:lstStyle/>
        <a:p>
          <a:r>
            <a:rPr lang="es-ES" i="0" dirty="0" err="1"/>
            <a:t>model.lite</a:t>
          </a:r>
          <a:endParaRPr lang="es-ES" i="0" dirty="0"/>
        </a:p>
      </dgm:t>
    </dgm:pt>
    <dgm:pt modelId="{48B8D2C0-22AA-4895-82BD-5AA26AF2D1C0}" type="parTrans" cxnId="{6EDE211C-8DC6-4806-9173-197C43AA90F6}">
      <dgm:prSet/>
      <dgm:spPr/>
      <dgm:t>
        <a:bodyPr/>
        <a:lstStyle/>
        <a:p>
          <a:endParaRPr lang="es-ES"/>
        </a:p>
      </dgm:t>
    </dgm:pt>
    <dgm:pt modelId="{A03CA756-BFDE-4F9E-B5EC-2DC35EF8FAC5}" type="sibTrans" cxnId="{6EDE211C-8DC6-4806-9173-197C43AA90F6}">
      <dgm:prSet/>
      <dgm:spPr/>
      <dgm:t>
        <a:bodyPr/>
        <a:lstStyle/>
        <a:p>
          <a:endParaRPr lang="es-ES"/>
        </a:p>
      </dgm:t>
    </dgm:pt>
    <dgm:pt modelId="{B3884AFB-C73A-466A-9102-011AD8AE13C0}" type="pres">
      <dgm:prSet presAssocID="{F4AD1B0D-EC53-4856-8B9A-CAFBC4E650F8}" presName="linearFlow" presStyleCnt="0">
        <dgm:presLayoutVars>
          <dgm:resizeHandles val="exact"/>
        </dgm:presLayoutVars>
      </dgm:prSet>
      <dgm:spPr/>
    </dgm:pt>
    <dgm:pt modelId="{8B0A3B92-041D-4297-906D-C007432F9810}" type="pres">
      <dgm:prSet presAssocID="{79ACC1F8-3901-4F94-A68C-E8D66B7C87C9}" presName="node" presStyleLbl="node1" presStyleIdx="0" presStyleCnt="4">
        <dgm:presLayoutVars>
          <dgm:bulletEnabled val="1"/>
        </dgm:presLayoutVars>
      </dgm:prSet>
      <dgm:spPr/>
    </dgm:pt>
    <dgm:pt modelId="{0358F971-F418-49F4-A1BE-484E47E1108E}" type="pres">
      <dgm:prSet presAssocID="{B09BFCE9-9902-461A-89A4-9862ED925393}" presName="sibTrans" presStyleLbl="sibTrans2D1" presStyleIdx="0" presStyleCnt="3"/>
      <dgm:spPr/>
    </dgm:pt>
    <dgm:pt modelId="{97EF4BB2-16F5-4610-88DC-F0B3CE7CC513}" type="pres">
      <dgm:prSet presAssocID="{B09BFCE9-9902-461A-89A4-9862ED925393}" presName="connectorText" presStyleLbl="sibTrans2D1" presStyleIdx="0" presStyleCnt="3"/>
      <dgm:spPr/>
    </dgm:pt>
    <dgm:pt modelId="{C61249F4-C125-49EF-B40E-D3EE89FA0EAD}" type="pres">
      <dgm:prSet presAssocID="{FE8E8775-5A24-4274-B609-797A2A2E4BDD}" presName="node" presStyleLbl="node1" presStyleIdx="1" presStyleCnt="4" custLinFactNeighborX="-89713" custLinFactNeighborY="-1863">
        <dgm:presLayoutVars>
          <dgm:bulletEnabled val="1"/>
        </dgm:presLayoutVars>
      </dgm:prSet>
      <dgm:spPr/>
    </dgm:pt>
    <dgm:pt modelId="{7845BF31-4A0E-4E31-BB42-4022784ACB28}" type="pres">
      <dgm:prSet presAssocID="{03DAEE9B-7A41-4192-807B-3C0BC4286854}" presName="sibTrans" presStyleLbl="sibTrans2D1" presStyleIdx="1" presStyleCnt="3"/>
      <dgm:spPr/>
    </dgm:pt>
    <dgm:pt modelId="{A830AFF6-1202-4B67-9FC7-D117FCD13AE7}" type="pres">
      <dgm:prSet presAssocID="{03DAEE9B-7A41-4192-807B-3C0BC4286854}" presName="connectorText" presStyleLbl="sibTrans2D1" presStyleIdx="1" presStyleCnt="3"/>
      <dgm:spPr/>
    </dgm:pt>
    <dgm:pt modelId="{C82DB642-F0F7-487C-87D1-DE4CDEFEF5C9}" type="pres">
      <dgm:prSet presAssocID="{65362A92-4178-424D-B68F-A9B7FCA2A926}" presName="node" presStyleLbl="node1" presStyleIdx="2" presStyleCnt="4" custLinFactNeighborX="0" custLinFactNeighborY="-14931">
        <dgm:presLayoutVars>
          <dgm:bulletEnabled val="1"/>
        </dgm:presLayoutVars>
      </dgm:prSet>
      <dgm:spPr/>
    </dgm:pt>
    <dgm:pt modelId="{81281CE6-8B7E-4E17-88A5-B3EA3E09089E}" type="pres">
      <dgm:prSet presAssocID="{83B5A48D-ACBB-4FCB-9401-23CFDDFEE189}" presName="sibTrans" presStyleLbl="sibTrans2D1" presStyleIdx="2" presStyleCnt="3"/>
      <dgm:spPr/>
    </dgm:pt>
    <dgm:pt modelId="{DD1427FC-53A4-4149-BE1B-8E17BE2D8580}" type="pres">
      <dgm:prSet presAssocID="{83B5A48D-ACBB-4FCB-9401-23CFDDFEE189}" presName="connectorText" presStyleLbl="sibTrans2D1" presStyleIdx="2" presStyleCnt="3"/>
      <dgm:spPr/>
    </dgm:pt>
    <dgm:pt modelId="{DFA84579-3D71-44EB-ABB3-B9CA9C9DB10D}" type="pres">
      <dgm:prSet presAssocID="{1EB69A18-52B6-4256-9D54-D05A3EE6A2B1}" presName="node" presStyleLbl="node1" presStyleIdx="3" presStyleCnt="4" custLinFactNeighborX="-85421" custLinFactNeighborY="10175">
        <dgm:presLayoutVars>
          <dgm:bulletEnabled val="1"/>
        </dgm:presLayoutVars>
      </dgm:prSet>
      <dgm:spPr/>
    </dgm:pt>
  </dgm:ptLst>
  <dgm:cxnLst>
    <dgm:cxn modelId="{D467F408-5EF0-4686-86CD-A66AC19D4265}" type="presOf" srcId="{79ACC1F8-3901-4F94-A68C-E8D66B7C87C9}" destId="{8B0A3B92-041D-4297-906D-C007432F9810}" srcOrd="0" destOrd="0" presId="urn:microsoft.com/office/officeart/2005/8/layout/process2"/>
    <dgm:cxn modelId="{6EDE211C-8DC6-4806-9173-197C43AA90F6}" srcId="{F4AD1B0D-EC53-4856-8B9A-CAFBC4E650F8}" destId="{1EB69A18-52B6-4256-9D54-D05A3EE6A2B1}" srcOrd="3" destOrd="0" parTransId="{48B8D2C0-22AA-4895-82BD-5AA26AF2D1C0}" sibTransId="{A03CA756-BFDE-4F9E-B5EC-2DC35EF8FAC5}"/>
    <dgm:cxn modelId="{95065E33-79EA-4044-A29E-57004B437D5F}" type="presOf" srcId="{03DAEE9B-7A41-4192-807B-3C0BC4286854}" destId="{A830AFF6-1202-4B67-9FC7-D117FCD13AE7}" srcOrd="1" destOrd="0" presId="urn:microsoft.com/office/officeart/2005/8/layout/process2"/>
    <dgm:cxn modelId="{ED84F46A-2E7F-4685-BF94-51DA8564BBB2}" type="presOf" srcId="{03DAEE9B-7A41-4192-807B-3C0BC4286854}" destId="{7845BF31-4A0E-4E31-BB42-4022784ACB28}" srcOrd="0" destOrd="0" presId="urn:microsoft.com/office/officeart/2005/8/layout/process2"/>
    <dgm:cxn modelId="{CD342373-DA2A-4A64-9138-9D98E79F7FCB}" srcId="{F4AD1B0D-EC53-4856-8B9A-CAFBC4E650F8}" destId="{FE8E8775-5A24-4274-B609-797A2A2E4BDD}" srcOrd="1" destOrd="0" parTransId="{2AE10E3D-FF22-4E4B-9EC1-F750180608B9}" sibTransId="{03DAEE9B-7A41-4192-807B-3C0BC4286854}"/>
    <dgm:cxn modelId="{4D5AB082-01F4-4D34-81BD-F5BEEC3EC179}" type="presOf" srcId="{65362A92-4178-424D-B68F-A9B7FCA2A926}" destId="{C82DB642-F0F7-487C-87D1-DE4CDEFEF5C9}" srcOrd="0" destOrd="0" presId="urn:microsoft.com/office/officeart/2005/8/layout/process2"/>
    <dgm:cxn modelId="{30CFBC85-98B8-46C8-8D09-AAABAF4B4F38}" type="presOf" srcId="{1EB69A18-52B6-4256-9D54-D05A3EE6A2B1}" destId="{DFA84579-3D71-44EB-ABB3-B9CA9C9DB10D}" srcOrd="0" destOrd="0" presId="urn:microsoft.com/office/officeart/2005/8/layout/process2"/>
    <dgm:cxn modelId="{D6BB6991-0722-474A-B1C7-FC991CA46E2A}" type="presOf" srcId="{F4AD1B0D-EC53-4856-8B9A-CAFBC4E650F8}" destId="{B3884AFB-C73A-466A-9102-011AD8AE13C0}" srcOrd="0" destOrd="0" presId="urn:microsoft.com/office/officeart/2005/8/layout/process2"/>
    <dgm:cxn modelId="{6FD98395-0BFB-4C7C-9BE7-10745F83B57E}" srcId="{F4AD1B0D-EC53-4856-8B9A-CAFBC4E650F8}" destId="{79ACC1F8-3901-4F94-A68C-E8D66B7C87C9}" srcOrd="0" destOrd="0" parTransId="{8B277305-C5B3-45A7-B694-586998E9164D}" sibTransId="{B09BFCE9-9902-461A-89A4-9862ED925393}"/>
    <dgm:cxn modelId="{F53A7EA7-5D59-4115-BEBB-F8639926A09D}" type="presOf" srcId="{B09BFCE9-9902-461A-89A4-9862ED925393}" destId="{97EF4BB2-16F5-4610-88DC-F0B3CE7CC513}" srcOrd="1" destOrd="0" presId="urn:microsoft.com/office/officeart/2005/8/layout/process2"/>
    <dgm:cxn modelId="{1B77C0B0-F0AF-4ACA-81F8-A7AD156BEFFF}" srcId="{F4AD1B0D-EC53-4856-8B9A-CAFBC4E650F8}" destId="{65362A92-4178-424D-B68F-A9B7FCA2A926}" srcOrd="2" destOrd="0" parTransId="{E925A513-A8EC-47AB-A99D-A921388ED745}" sibTransId="{83B5A48D-ACBB-4FCB-9401-23CFDDFEE189}"/>
    <dgm:cxn modelId="{2F97B9CE-5C54-4DD3-B25C-6D4CD1A5772C}" type="presOf" srcId="{83B5A48D-ACBB-4FCB-9401-23CFDDFEE189}" destId="{81281CE6-8B7E-4E17-88A5-B3EA3E09089E}" srcOrd="0" destOrd="0" presId="urn:microsoft.com/office/officeart/2005/8/layout/process2"/>
    <dgm:cxn modelId="{4C70BFE5-5910-4E57-B47B-02DDED58C4BD}" type="presOf" srcId="{FE8E8775-5A24-4274-B609-797A2A2E4BDD}" destId="{C61249F4-C125-49EF-B40E-D3EE89FA0EAD}" srcOrd="0" destOrd="0" presId="urn:microsoft.com/office/officeart/2005/8/layout/process2"/>
    <dgm:cxn modelId="{98B16EEF-C6F3-461F-8D47-49D4F226FA80}" type="presOf" srcId="{B09BFCE9-9902-461A-89A4-9862ED925393}" destId="{0358F971-F418-49F4-A1BE-484E47E1108E}" srcOrd="0" destOrd="0" presId="urn:microsoft.com/office/officeart/2005/8/layout/process2"/>
    <dgm:cxn modelId="{E7E08EFE-DB67-4C86-8AC6-B8AB25FA3FD2}" type="presOf" srcId="{83B5A48D-ACBB-4FCB-9401-23CFDDFEE189}" destId="{DD1427FC-53A4-4149-BE1B-8E17BE2D8580}" srcOrd="1" destOrd="0" presId="urn:microsoft.com/office/officeart/2005/8/layout/process2"/>
    <dgm:cxn modelId="{21E874F8-CB6B-4751-9A57-F3E25FA67799}" type="presParOf" srcId="{B3884AFB-C73A-466A-9102-011AD8AE13C0}" destId="{8B0A3B92-041D-4297-906D-C007432F9810}" srcOrd="0" destOrd="0" presId="urn:microsoft.com/office/officeart/2005/8/layout/process2"/>
    <dgm:cxn modelId="{C9FA5598-3B06-485D-A865-50C04E327CD8}" type="presParOf" srcId="{B3884AFB-C73A-466A-9102-011AD8AE13C0}" destId="{0358F971-F418-49F4-A1BE-484E47E1108E}" srcOrd="1" destOrd="0" presId="urn:microsoft.com/office/officeart/2005/8/layout/process2"/>
    <dgm:cxn modelId="{20569DF3-E191-43A2-B5C7-9DEAFF6FBC3E}" type="presParOf" srcId="{0358F971-F418-49F4-A1BE-484E47E1108E}" destId="{97EF4BB2-16F5-4610-88DC-F0B3CE7CC513}" srcOrd="0" destOrd="0" presId="urn:microsoft.com/office/officeart/2005/8/layout/process2"/>
    <dgm:cxn modelId="{657659E5-AF11-4E4D-99F6-A12239E231C2}" type="presParOf" srcId="{B3884AFB-C73A-466A-9102-011AD8AE13C0}" destId="{C61249F4-C125-49EF-B40E-D3EE89FA0EAD}" srcOrd="2" destOrd="0" presId="urn:microsoft.com/office/officeart/2005/8/layout/process2"/>
    <dgm:cxn modelId="{9EFE4050-C3DF-4558-9653-F7BB07275354}" type="presParOf" srcId="{B3884AFB-C73A-466A-9102-011AD8AE13C0}" destId="{7845BF31-4A0E-4E31-BB42-4022784ACB28}" srcOrd="3" destOrd="0" presId="urn:microsoft.com/office/officeart/2005/8/layout/process2"/>
    <dgm:cxn modelId="{ABD3B6A6-BBF6-49A4-9048-B7A41494C2C8}" type="presParOf" srcId="{7845BF31-4A0E-4E31-BB42-4022784ACB28}" destId="{A830AFF6-1202-4B67-9FC7-D117FCD13AE7}" srcOrd="0" destOrd="0" presId="urn:microsoft.com/office/officeart/2005/8/layout/process2"/>
    <dgm:cxn modelId="{75AAEE3B-E1C9-4EE2-B43E-A7DDB2EA0C22}" type="presParOf" srcId="{B3884AFB-C73A-466A-9102-011AD8AE13C0}" destId="{C82DB642-F0F7-487C-87D1-DE4CDEFEF5C9}" srcOrd="4" destOrd="0" presId="urn:microsoft.com/office/officeart/2005/8/layout/process2"/>
    <dgm:cxn modelId="{FDE987F2-909A-4FFC-8BC2-385F8DC22DF8}" type="presParOf" srcId="{B3884AFB-C73A-466A-9102-011AD8AE13C0}" destId="{81281CE6-8B7E-4E17-88A5-B3EA3E09089E}" srcOrd="5" destOrd="0" presId="urn:microsoft.com/office/officeart/2005/8/layout/process2"/>
    <dgm:cxn modelId="{2A9A9E27-A115-49BF-BAE0-17872A02BD3F}" type="presParOf" srcId="{81281CE6-8B7E-4E17-88A5-B3EA3E09089E}" destId="{DD1427FC-53A4-4149-BE1B-8E17BE2D8580}" srcOrd="0" destOrd="0" presId="urn:microsoft.com/office/officeart/2005/8/layout/process2"/>
    <dgm:cxn modelId="{7D3F1CAF-B467-47E6-B447-A495FBC36507}" type="presParOf" srcId="{B3884AFB-C73A-466A-9102-011AD8AE13C0}" destId="{DFA84579-3D71-44EB-ABB3-B9CA9C9DB10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3A216F-20D4-4CD0-8293-D3237EA9D90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E66047A6-BE39-4F37-AE97-0E89C9BF2CB5}">
      <dgm:prSet phldrT="[Text]" custT="1"/>
      <dgm:spPr/>
      <dgm:t>
        <a:bodyPr/>
        <a:lstStyle/>
        <a:p>
          <a:r>
            <a:rPr lang="es-ES" sz="1800" i="0" dirty="0" err="1"/>
            <a:t>model.pb</a:t>
          </a:r>
          <a:endParaRPr lang="es-ES" sz="1800" i="0" dirty="0"/>
        </a:p>
      </dgm:t>
    </dgm:pt>
    <dgm:pt modelId="{63377DDD-4EFF-4D74-B5B8-6115083F4485}" type="parTrans" cxnId="{799FBF46-A8A7-4D93-B3A5-6E133B365D83}">
      <dgm:prSet/>
      <dgm:spPr/>
      <dgm:t>
        <a:bodyPr/>
        <a:lstStyle/>
        <a:p>
          <a:endParaRPr lang="es-ES"/>
        </a:p>
      </dgm:t>
    </dgm:pt>
    <dgm:pt modelId="{B28D1308-0117-4A28-BA75-25784F20F8A4}" type="sibTrans" cxnId="{799FBF46-A8A7-4D93-B3A5-6E133B365D83}">
      <dgm:prSet/>
      <dgm:spPr/>
      <dgm:t>
        <a:bodyPr/>
        <a:lstStyle/>
        <a:p>
          <a:endParaRPr lang="es-ES"/>
        </a:p>
      </dgm:t>
    </dgm:pt>
    <dgm:pt modelId="{F40B61CE-6A13-4880-9B7B-88BB92CF0B59}" type="pres">
      <dgm:prSet presAssocID="{293A216F-20D4-4CD0-8293-D3237EA9D90A}" presName="linearFlow" presStyleCnt="0">
        <dgm:presLayoutVars>
          <dgm:resizeHandles val="exact"/>
        </dgm:presLayoutVars>
      </dgm:prSet>
      <dgm:spPr/>
    </dgm:pt>
    <dgm:pt modelId="{2B34A498-845A-4DC8-8F0A-311B9C85879B}" type="pres">
      <dgm:prSet presAssocID="{E66047A6-BE39-4F37-AE97-0E89C9BF2CB5}" presName="node" presStyleLbl="node1" presStyleIdx="0" presStyleCnt="1" custLinFactNeighborY="-16858">
        <dgm:presLayoutVars>
          <dgm:bulletEnabled val="1"/>
        </dgm:presLayoutVars>
      </dgm:prSet>
      <dgm:spPr/>
    </dgm:pt>
  </dgm:ptLst>
  <dgm:cxnLst>
    <dgm:cxn modelId="{EF08862F-493F-4E3A-888F-90C0E745A516}" type="presOf" srcId="{E66047A6-BE39-4F37-AE97-0E89C9BF2CB5}" destId="{2B34A498-845A-4DC8-8F0A-311B9C85879B}" srcOrd="0" destOrd="0" presId="urn:microsoft.com/office/officeart/2005/8/layout/process2"/>
    <dgm:cxn modelId="{799FBF46-A8A7-4D93-B3A5-6E133B365D83}" srcId="{293A216F-20D4-4CD0-8293-D3237EA9D90A}" destId="{E66047A6-BE39-4F37-AE97-0E89C9BF2CB5}" srcOrd="0" destOrd="0" parTransId="{63377DDD-4EFF-4D74-B5B8-6115083F4485}" sibTransId="{B28D1308-0117-4A28-BA75-25784F20F8A4}"/>
    <dgm:cxn modelId="{6ACA9AD6-33AD-48D5-8B51-9CB454815155}" type="presOf" srcId="{293A216F-20D4-4CD0-8293-D3237EA9D90A}" destId="{F40B61CE-6A13-4880-9B7B-88BB92CF0B59}" srcOrd="0" destOrd="0" presId="urn:microsoft.com/office/officeart/2005/8/layout/process2"/>
    <dgm:cxn modelId="{231C9CC8-EA15-4F90-A364-FA1055DD9293}" type="presParOf" srcId="{F40B61CE-6A13-4880-9B7B-88BB92CF0B59}" destId="{2B34A498-845A-4DC8-8F0A-311B9C85879B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E26C8-7149-416B-9E61-557556C9351A}">
      <dsp:nvSpPr>
        <dsp:cNvPr id="0" name=""/>
        <dsp:cNvSpPr/>
      </dsp:nvSpPr>
      <dsp:spPr>
        <a:xfrm>
          <a:off x="422781" y="0"/>
          <a:ext cx="4852872" cy="48528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Deductive</a:t>
          </a:r>
          <a:r>
            <a:rPr lang="es-ES" sz="1500" kern="1200" dirty="0"/>
            <a:t> </a:t>
          </a:r>
          <a:r>
            <a:rPr lang="es-ES" sz="1500" kern="1200" dirty="0" err="1"/>
            <a:t>reasoning</a:t>
          </a:r>
          <a:endParaRPr lang="es-ES" sz="1500" kern="1200" dirty="0"/>
        </a:p>
      </dsp:txBody>
      <dsp:txXfrm>
        <a:off x="2170785" y="242643"/>
        <a:ext cx="1356863" cy="727930"/>
      </dsp:txXfrm>
    </dsp:sp>
    <dsp:sp modelId="{CB30C629-9AB8-4842-89BF-F0055B2653D6}">
      <dsp:nvSpPr>
        <dsp:cNvPr id="0" name=""/>
        <dsp:cNvSpPr/>
      </dsp:nvSpPr>
      <dsp:spPr>
        <a:xfrm>
          <a:off x="908068" y="970574"/>
          <a:ext cx="3882297" cy="38822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Experimental </a:t>
          </a:r>
          <a:r>
            <a:rPr lang="es-ES" sz="1500" kern="1200" dirty="0" err="1"/>
            <a:t>research</a:t>
          </a:r>
          <a:endParaRPr lang="es-ES" sz="1500" kern="1200" dirty="0"/>
        </a:p>
      </dsp:txBody>
      <dsp:txXfrm>
        <a:off x="2170785" y="1203512"/>
        <a:ext cx="1356863" cy="698813"/>
      </dsp:txXfrm>
    </dsp:sp>
    <dsp:sp modelId="{535E9F56-3B50-4DFE-98B6-D87D6D6E3425}">
      <dsp:nvSpPr>
        <dsp:cNvPr id="0" name=""/>
        <dsp:cNvSpPr/>
      </dsp:nvSpPr>
      <dsp:spPr>
        <a:xfrm>
          <a:off x="1393355" y="1941148"/>
          <a:ext cx="2911723" cy="2911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Experiment</a:t>
          </a:r>
          <a:endParaRPr lang="es-ES" sz="1500" kern="1200" dirty="0"/>
        </a:p>
      </dsp:txBody>
      <dsp:txXfrm>
        <a:off x="2170785" y="2159528"/>
        <a:ext cx="1356863" cy="655137"/>
      </dsp:txXfrm>
    </dsp:sp>
    <dsp:sp modelId="{AF7FBCFE-D334-48B6-AB18-4D27A6823B0D}">
      <dsp:nvSpPr>
        <dsp:cNvPr id="0" name=""/>
        <dsp:cNvSpPr/>
      </dsp:nvSpPr>
      <dsp:spPr>
        <a:xfrm>
          <a:off x="1878643" y="2911723"/>
          <a:ext cx="1941148" cy="19411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Statistics</a:t>
          </a:r>
          <a:endParaRPr lang="es-ES" sz="1500" kern="1200" dirty="0"/>
        </a:p>
      </dsp:txBody>
      <dsp:txXfrm>
        <a:off x="2162917" y="3397010"/>
        <a:ext cx="1372599" cy="970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C430E-079E-4D26-84A4-7EAF4438BA0D}">
      <dsp:nvSpPr>
        <dsp:cNvPr id="0" name=""/>
        <dsp:cNvSpPr/>
      </dsp:nvSpPr>
      <dsp:spPr>
        <a:xfrm>
          <a:off x="2172" y="295795"/>
          <a:ext cx="2205632" cy="551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Tf</a:t>
          </a:r>
          <a:r>
            <a:rPr lang="es-ES" sz="3200" kern="1200" dirty="0"/>
            <a:t> Lite</a:t>
          </a:r>
        </a:p>
      </dsp:txBody>
      <dsp:txXfrm>
        <a:off x="18322" y="311945"/>
        <a:ext cx="2173332" cy="519108"/>
      </dsp:txXfrm>
    </dsp:sp>
    <dsp:sp modelId="{F7670BD5-E2E6-4378-BC8D-681E579EFC59}">
      <dsp:nvSpPr>
        <dsp:cNvPr id="0" name=""/>
        <dsp:cNvSpPr/>
      </dsp:nvSpPr>
      <dsp:spPr>
        <a:xfrm>
          <a:off x="2516594" y="295795"/>
          <a:ext cx="2205632" cy="551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TF Mobile</a:t>
          </a:r>
        </a:p>
      </dsp:txBody>
      <dsp:txXfrm>
        <a:off x="2532744" y="311945"/>
        <a:ext cx="2173332" cy="519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A3B92-041D-4297-906D-C007432F9810}">
      <dsp:nvSpPr>
        <dsp:cNvPr id="0" name=""/>
        <dsp:cNvSpPr/>
      </dsp:nvSpPr>
      <dsp:spPr>
        <a:xfrm>
          <a:off x="1903400" y="1400"/>
          <a:ext cx="1582416" cy="5209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 dirty="0" err="1"/>
            <a:t>freeze_graph</a:t>
          </a:r>
          <a:r>
            <a:rPr lang="es-ES" sz="1800" i="1" kern="1200" dirty="0"/>
            <a:t>()</a:t>
          </a:r>
        </a:p>
      </dsp:txBody>
      <dsp:txXfrm>
        <a:off x="1918658" y="16658"/>
        <a:ext cx="1551900" cy="490444"/>
      </dsp:txXfrm>
    </dsp:sp>
    <dsp:sp modelId="{0358F971-F418-49F4-A1BE-484E47E1108E}">
      <dsp:nvSpPr>
        <dsp:cNvPr id="0" name=""/>
        <dsp:cNvSpPr/>
      </dsp:nvSpPr>
      <dsp:spPr>
        <a:xfrm rot="9079191">
          <a:off x="1785049" y="532958"/>
          <a:ext cx="399484" cy="234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 rot="10800000">
        <a:off x="1851065" y="562968"/>
        <a:ext cx="329154" cy="140660"/>
      </dsp:txXfrm>
    </dsp:sp>
    <dsp:sp modelId="{C61249F4-C125-49EF-B40E-D3EE89FA0EAD}">
      <dsp:nvSpPr>
        <dsp:cNvPr id="0" name=""/>
        <dsp:cNvSpPr/>
      </dsp:nvSpPr>
      <dsp:spPr>
        <a:xfrm>
          <a:off x="483767" y="777987"/>
          <a:ext cx="1582416" cy="5209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TOCO </a:t>
          </a:r>
          <a:r>
            <a:rPr lang="es-ES" sz="1800" kern="1200" dirty="0" err="1"/>
            <a:t>convert</a:t>
          </a:r>
          <a:endParaRPr lang="es-ES" sz="1800" kern="1200" dirty="0"/>
        </a:p>
      </dsp:txBody>
      <dsp:txXfrm>
        <a:off x="499025" y="793245"/>
        <a:ext cx="1551900" cy="490444"/>
      </dsp:txXfrm>
    </dsp:sp>
    <dsp:sp modelId="{7845BF31-4A0E-4E31-BB42-4022784ACB28}">
      <dsp:nvSpPr>
        <dsp:cNvPr id="0" name=""/>
        <dsp:cNvSpPr/>
      </dsp:nvSpPr>
      <dsp:spPr>
        <a:xfrm rot="1665940">
          <a:off x="1802514" y="1294951"/>
          <a:ext cx="364555" cy="234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254098"/>
            <a:satOff val="-17075"/>
            <a:lumOff val="203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1806563" y="1325455"/>
        <a:ext cx="294225" cy="140660"/>
      </dsp:txXfrm>
    </dsp:sp>
    <dsp:sp modelId="{C82DB642-F0F7-487C-87D1-DE4CDEFEF5C9}">
      <dsp:nvSpPr>
        <dsp:cNvPr id="0" name=""/>
        <dsp:cNvSpPr/>
      </dsp:nvSpPr>
      <dsp:spPr>
        <a:xfrm>
          <a:off x="1903400" y="1525388"/>
          <a:ext cx="1582416" cy="5209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 dirty="0" err="1"/>
            <a:t>write_graph</a:t>
          </a:r>
          <a:r>
            <a:rPr lang="es-ES" sz="1800" i="1" kern="1200" dirty="0"/>
            <a:t>()</a:t>
          </a:r>
        </a:p>
      </dsp:txBody>
      <dsp:txXfrm>
        <a:off x="1918658" y="1540646"/>
        <a:ext cx="1551900" cy="490444"/>
      </dsp:txXfrm>
    </dsp:sp>
    <dsp:sp modelId="{81281CE6-8B7E-4E17-88A5-B3EA3E09089E}">
      <dsp:nvSpPr>
        <dsp:cNvPr id="0" name=""/>
        <dsp:cNvSpPr/>
      </dsp:nvSpPr>
      <dsp:spPr>
        <a:xfrm rot="8922229">
          <a:off x="1801622" y="2079518"/>
          <a:ext cx="434255" cy="234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508196"/>
            <a:satOff val="-34149"/>
            <a:lumOff val="407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 rot="10800000">
        <a:off x="1866835" y="2108137"/>
        <a:ext cx="363925" cy="140660"/>
      </dsp:txXfrm>
    </dsp:sp>
    <dsp:sp modelId="{DFA84579-3D71-44EB-ABB3-B9CA9C9DB10D}">
      <dsp:nvSpPr>
        <dsp:cNvPr id="0" name=""/>
        <dsp:cNvSpPr/>
      </dsp:nvSpPr>
      <dsp:spPr>
        <a:xfrm>
          <a:off x="551684" y="2347120"/>
          <a:ext cx="1582416" cy="5209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0" kern="1200" dirty="0" err="1"/>
            <a:t>model.lite</a:t>
          </a:r>
          <a:endParaRPr lang="es-ES" sz="1800" i="0" kern="1200" dirty="0"/>
        </a:p>
      </dsp:txBody>
      <dsp:txXfrm>
        <a:off x="566942" y="2362378"/>
        <a:ext cx="1551900" cy="490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4A498-845A-4DC8-8F0A-311B9C85879B}">
      <dsp:nvSpPr>
        <dsp:cNvPr id="0" name=""/>
        <dsp:cNvSpPr/>
      </dsp:nvSpPr>
      <dsp:spPr>
        <a:xfrm>
          <a:off x="240775" y="0"/>
          <a:ext cx="1086622" cy="49112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0" kern="1200" dirty="0" err="1"/>
            <a:t>model.pb</a:t>
          </a:r>
          <a:endParaRPr lang="es-ES" sz="1800" i="0" kern="1200" dirty="0"/>
        </a:p>
      </dsp:txBody>
      <dsp:txXfrm>
        <a:off x="255160" y="14385"/>
        <a:ext cx="1057852" cy="462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0058400" cy="2743200"/>
          </a:xfrm>
        </p:spPr>
        <p:txBody>
          <a:bodyPr>
            <a:noAutofit/>
          </a:bodyPr>
          <a:lstStyle/>
          <a:p>
            <a:r>
              <a:rPr lang="es-ES" sz="4400" dirty="0" err="1"/>
              <a:t>Speed</a:t>
            </a:r>
            <a:r>
              <a:rPr lang="es-ES" sz="4400" dirty="0"/>
              <a:t> </a:t>
            </a:r>
            <a:r>
              <a:rPr lang="es-ES" sz="4400" dirty="0" err="1"/>
              <a:t>comparison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br>
              <a:rPr lang="es-ES" sz="4400" dirty="0"/>
            </a:br>
            <a:r>
              <a:rPr lang="es-ES" sz="4400" dirty="0" err="1"/>
              <a:t>convolutional</a:t>
            </a:r>
            <a:r>
              <a:rPr lang="es-ES" sz="4400" dirty="0"/>
              <a:t> neural </a:t>
            </a:r>
            <a:r>
              <a:rPr lang="es-ES" sz="4400" dirty="0" err="1"/>
              <a:t>networks</a:t>
            </a:r>
            <a:br>
              <a:rPr lang="es-ES" sz="4400" dirty="0"/>
            </a:br>
            <a:r>
              <a:rPr lang="es-ES" sz="4400" dirty="0"/>
              <a:t>in </a:t>
            </a:r>
            <a:r>
              <a:rPr lang="es-ES" sz="4400" dirty="0" err="1"/>
              <a:t>TensorFlow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4156" y="613643"/>
            <a:ext cx="2551043" cy="3657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25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June 2018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3F70D57-3B91-449A-9263-DD10BE243443}"/>
              </a:ext>
            </a:extLst>
          </p:cNvPr>
          <p:cNvSpPr txBox="1">
            <a:spLocks/>
          </p:cNvSpPr>
          <p:nvPr/>
        </p:nvSpPr>
        <p:spPr>
          <a:xfrm>
            <a:off x="1219201" y="4998652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Bachelor Thesis – Juan Luis Ruiz-Tagle Oriol</a:t>
            </a:r>
          </a:p>
        </p:txBody>
      </p:sp>
      <p:pic>
        <p:nvPicPr>
          <p:cNvPr id="1026" name="Picture 2" descr="Bildresultat fÃ¶r kth logo">
            <a:extLst>
              <a:ext uri="{FF2B5EF4-FFF2-40B4-BE49-F238E27FC236}">
                <a16:creationId xmlns:a16="http://schemas.microsoft.com/office/drawing/2014/main" id="{8FF7F855-09F7-4BCD-A0CC-A2F60D15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613644"/>
            <a:ext cx="1245704" cy="12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01CC77D-0D44-411B-8CF9-8AEB33B3CCEE}"/>
              </a:ext>
            </a:extLst>
          </p:cNvPr>
          <p:cNvSpPr txBox="1">
            <a:spLocks/>
          </p:cNvSpPr>
          <p:nvPr/>
        </p:nvSpPr>
        <p:spPr>
          <a:xfrm>
            <a:off x="1219201" y="5364412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Examiner: Anne </a:t>
            </a:r>
            <a:r>
              <a:rPr lang="en-US" dirty="0" err="1"/>
              <a:t>Håkansson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7B31-9F91-4794-9FFC-AB07D29C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25" y="304800"/>
            <a:ext cx="9601200" cy="1143000"/>
          </a:xfrm>
        </p:spPr>
        <p:txBody>
          <a:bodyPr>
            <a:normAutofit/>
          </a:bodyPr>
          <a:lstStyle/>
          <a:p>
            <a:r>
              <a:rPr lang="sv-SE" sz="2800" dirty="0" err="1"/>
              <a:t>Defining</a:t>
            </a:r>
            <a:r>
              <a:rPr lang="sv-SE" sz="2800" dirty="0"/>
              <a:t> The </a:t>
            </a:r>
            <a:r>
              <a:rPr lang="sv-SE" sz="2800" dirty="0" err="1"/>
              <a:t>Thesis</a:t>
            </a:r>
            <a:r>
              <a:rPr lang="sv-SE" sz="2800" dirty="0"/>
              <a:t>: </a:t>
            </a:r>
            <a:r>
              <a:rPr lang="sv-SE" sz="2800" dirty="0" err="1"/>
              <a:t>Purpose</a:t>
            </a:r>
            <a:r>
              <a:rPr lang="sv-SE" sz="2800" dirty="0"/>
              <a:t> and </a:t>
            </a:r>
            <a:r>
              <a:rPr lang="sv-SE" sz="2800" dirty="0" err="1"/>
              <a:t>GOals</a:t>
            </a:r>
            <a:endParaRPr lang="es-E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19F2E1-B29E-4011-8BB7-872B2E16C6B8}"/>
              </a:ext>
            </a:extLst>
          </p:cNvPr>
          <p:cNvSpPr/>
          <p:nvPr/>
        </p:nvSpPr>
        <p:spPr>
          <a:xfrm>
            <a:off x="382225" y="2114371"/>
            <a:ext cx="119196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Purpose: </a:t>
            </a:r>
            <a:r>
              <a:rPr lang="en-US" sz="2000" dirty="0"/>
              <a:t>present the variation of the execution speed of a </a:t>
            </a:r>
            <a:r>
              <a:rPr lang="es-ES" sz="2000" dirty="0"/>
              <a:t>CNN run in </a:t>
            </a:r>
            <a:r>
              <a:rPr lang="es-ES" sz="2000" dirty="0" err="1"/>
              <a:t>both</a:t>
            </a:r>
            <a:r>
              <a:rPr lang="es-ES" sz="2000" dirty="0"/>
              <a:t> </a:t>
            </a:r>
            <a:r>
              <a:rPr lang="es-ES" sz="2000" dirty="0" err="1"/>
              <a:t>TensorFlow</a:t>
            </a:r>
            <a:r>
              <a:rPr lang="es-ES" sz="2000" dirty="0"/>
              <a:t> Lite and Mobile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9E1D7-B327-4D62-8AB9-050831C95EAE}"/>
              </a:ext>
            </a:extLst>
          </p:cNvPr>
          <p:cNvSpPr/>
          <p:nvPr/>
        </p:nvSpPr>
        <p:spPr>
          <a:xfrm>
            <a:off x="382225" y="2945368"/>
            <a:ext cx="793627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Goal: </a:t>
            </a:r>
            <a:r>
              <a:rPr lang="en-US" dirty="0"/>
              <a:t>provide with a solution in the form of an Android application</a:t>
            </a:r>
          </a:p>
          <a:p>
            <a:r>
              <a:rPr lang="en-US" dirty="0"/>
              <a:t>which allows the comparison of the execution speed of a CNN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2E9E-3CFF-4240-A729-4B5C8F277A1A}"/>
              </a:ext>
            </a:extLst>
          </p:cNvPr>
          <p:cNvSpPr txBox="1"/>
          <p:nvPr/>
        </p:nvSpPr>
        <p:spPr>
          <a:xfrm>
            <a:off x="762000" y="3798332"/>
            <a:ext cx="4660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Subgoals</a:t>
            </a:r>
            <a:r>
              <a:rPr lang="sv-S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Export </a:t>
            </a:r>
            <a:r>
              <a:rPr lang="sv-SE" dirty="0" err="1"/>
              <a:t>graph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Develop</a:t>
            </a:r>
            <a:r>
              <a:rPr lang="sv-SE" dirty="0"/>
              <a:t> a </a:t>
            </a:r>
            <a:r>
              <a:rPr lang="sv-SE" dirty="0" err="1"/>
              <a:t>deliverable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Install</a:t>
            </a:r>
            <a:r>
              <a:rPr lang="sv-SE" dirty="0"/>
              <a:t> </a:t>
            </a:r>
            <a:r>
              <a:rPr lang="sv-SE" dirty="0" err="1"/>
              <a:t>app</a:t>
            </a:r>
            <a:r>
              <a:rPr lang="sv-SE" dirty="0"/>
              <a:t> in </a:t>
            </a:r>
            <a:r>
              <a:rPr lang="sv-SE" dirty="0" err="1"/>
              <a:t>devices</a:t>
            </a:r>
            <a:r>
              <a:rPr lang="sv-SE" dirty="0"/>
              <a:t> and test</a:t>
            </a:r>
          </a:p>
        </p:txBody>
      </p:sp>
    </p:spTree>
    <p:extLst>
      <p:ext uri="{BB962C8B-B14F-4D97-AF65-F5344CB8AC3E}">
        <p14:creationId xmlns:p14="http://schemas.microsoft.com/office/powerpoint/2010/main" val="109525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ldresultat fÃ¶r slagkryssaren">
            <a:extLst>
              <a:ext uri="{FF2B5EF4-FFF2-40B4-BE49-F238E27FC236}">
                <a16:creationId xmlns:a16="http://schemas.microsoft.com/office/drawing/2014/main" id="{009E9FE0-30FF-4795-8D58-1EFF5B32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91" y="636830"/>
            <a:ext cx="7924618" cy="15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BD5DE-E38D-44EE-9759-F9C0B3856C3A}"/>
              </a:ext>
            </a:extLst>
          </p:cNvPr>
          <p:cNvSpPr txBox="1"/>
          <p:nvPr/>
        </p:nvSpPr>
        <p:spPr>
          <a:xfrm>
            <a:off x="2239617" y="3021496"/>
            <a:ext cx="8097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/>
              <a:t>Stakeholders</a:t>
            </a:r>
            <a:r>
              <a:rPr lang="es-ES" sz="3200" dirty="0"/>
              <a:t>: </a:t>
            </a:r>
            <a:r>
              <a:rPr lang="es-ES" sz="3200" dirty="0" err="1"/>
              <a:t>Slagkryssaren</a:t>
            </a: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SKCC Project: </a:t>
            </a:r>
            <a:r>
              <a:rPr lang="es-ES" sz="3200" dirty="0" err="1"/>
              <a:t>Slagkryssaren</a:t>
            </a:r>
            <a:r>
              <a:rPr lang="es-ES" sz="3200" dirty="0"/>
              <a:t> </a:t>
            </a:r>
            <a:r>
              <a:rPr lang="es-ES" sz="3200" dirty="0" err="1"/>
              <a:t>Credit</a:t>
            </a:r>
            <a:r>
              <a:rPr lang="es-ES" sz="3200" dirty="0"/>
              <a:t> </a:t>
            </a:r>
            <a:r>
              <a:rPr lang="es-ES" sz="3200" dirty="0" err="1"/>
              <a:t>Card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199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Research approach</a:t>
            </a:r>
          </a:p>
          <a:p>
            <a:r>
              <a:rPr lang="en-US" dirty="0"/>
              <a:t>Research design</a:t>
            </a:r>
          </a:p>
          <a:p>
            <a:r>
              <a:rPr lang="en-US" dirty="0"/>
              <a:t>Data collection methods</a:t>
            </a:r>
          </a:p>
          <a:p>
            <a:r>
              <a:rPr lang="en-US" dirty="0"/>
              <a:t>Data analysis methods.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Android Studio</a:t>
            </a:r>
          </a:p>
          <a:p>
            <a:r>
              <a:rPr lang="en-US" dirty="0"/>
              <a:t>Git 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01DC84-E2C1-4D68-ACDD-5DC80C7F9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507816"/>
              </p:ext>
            </p:extLst>
          </p:nvPr>
        </p:nvGraphicFramePr>
        <p:xfrm>
          <a:off x="6400799" y="1002564"/>
          <a:ext cx="5698435" cy="485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C71558-BF27-4CD0-B5EB-6661B4789C0C}"/>
              </a:ext>
            </a:extLst>
          </p:cNvPr>
          <p:cNvSpPr/>
          <p:nvPr/>
        </p:nvSpPr>
        <p:spPr>
          <a:xfrm>
            <a:off x="1188502" y="3884612"/>
            <a:ext cx="44569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methods</a:t>
            </a:r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44AA-371F-41FF-9386-D2884C1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6" y="70271"/>
            <a:ext cx="9601200" cy="1143000"/>
          </a:xfrm>
        </p:spPr>
        <p:txBody>
          <a:bodyPr/>
          <a:lstStyle/>
          <a:p>
            <a:r>
              <a:rPr lang="es-ES" dirty="0"/>
              <a:t>Project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E974C-940C-4461-9F3C-622A28988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6705" y="1512143"/>
            <a:ext cx="4727448" cy="641350"/>
          </a:xfrm>
        </p:spPr>
        <p:txBody>
          <a:bodyPr/>
          <a:lstStyle/>
          <a:p>
            <a:r>
              <a:rPr lang="es-ES" dirty="0"/>
              <a:t>Project </a:t>
            </a:r>
            <a:r>
              <a:rPr lang="es-ES" dirty="0" err="1"/>
              <a:t>Design</a:t>
            </a:r>
            <a:endParaRPr lang="es-ES" dirty="0"/>
          </a:p>
        </p:txBody>
      </p:sp>
      <p:pic>
        <p:nvPicPr>
          <p:cNvPr id="8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0032D82-1CDB-4EB1-8249-D70A9E7A2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53" y="2305893"/>
            <a:ext cx="6470184" cy="31745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6A1D0-8F4A-410D-B753-2F202E2F8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266" y="1506214"/>
            <a:ext cx="4727448" cy="641350"/>
          </a:xfrm>
        </p:spPr>
        <p:txBody>
          <a:bodyPr/>
          <a:lstStyle/>
          <a:p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55B18-A155-40CC-B2C5-40391CC19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5419" y="2299965"/>
            <a:ext cx="3342861" cy="3473450"/>
          </a:xfrm>
        </p:spPr>
        <p:txBody>
          <a:bodyPr/>
          <a:lstStyle/>
          <a:p>
            <a:r>
              <a:rPr lang="es-ES" dirty="0"/>
              <a:t>Test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versions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OS</a:t>
            </a:r>
          </a:p>
          <a:p>
            <a:r>
              <a:rPr lang="es-ES" dirty="0"/>
              <a:t>Test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sizes</a:t>
            </a:r>
            <a:r>
              <a:rPr lang="es-ES" dirty="0"/>
              <a:t>.</a:t>
            </a:r>
          </a:p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shared</a:t>
            </a:r>
            <a:endParaRPr lang="es-ES" dirty="0"/>
          </a:p>
          <a:p>
            <a:r>
              <a:rPr lang="es-ES" dirty="0"/>
              <a:t>Use Git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Bitbucket</a:t>
            </a:r>
            <a:r>
              <a:rPr lang="es-ES" dirty="0"/>
              <a:t>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C2BD0FA-7C81-45F5-966C-CFA782225D25}"/>
              </a:ext>
            </a:extLst>
          </p:cNvPr>
          <p:cNvSpPr/>
          <p:nvPr/>
        </p:nvSpPr>
        <p:spPr>
          <a:xfrm>
            <a:off x="3411044" y="1681115"/>
            <a:ext cx="1563756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1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843" y="863464"/>
            <a:ext cx="6440558" cy="4114800"/>
          </a:xfrm>
        </p:spPr>
        <p:txBody>
          <a:bodyPr/>
          <a:lstStyle/>
          <a:p>
            <a:r>
              <a:rPr lang="en-US" dirty="0"/>
              <a:t>Implementation of the test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4978265"/>
            <a:ext cx="5943600" cy="10162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Exporting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</a:t>
            </a:r>
            <a:r>
              <a:rPr lang="en-US" dirty="0" err="1"/>
              <a:t>oF</a:t>
            </a:r>
            <a:r>
              <a:rPr lang="en-US" dirty="0"/>
              <a:t> Test application</a:t>
            </a:r>
          </a:p>
        </p:txBody>
      </p:sp>
      <p:pic>
        <p:nvPicPr>
          <p:cNvPr id="6146" name="Picture 2" descr="Bildresultat fÃ¶r android developer">
            <a:extLst>
              <a:ext uri="{FF2B5EF4-FFF2-40B4-BE49-F238E27FC236}">
                <a16:creationId xmlns:a16="http://schemas.microsoft.com/office/drawing/2014/main" id="{DCE12A11-E0C0-48BE-ABDB-09CBC9FDE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7" b="89956" l="7625" r="49188">
                        <a14:foregroundMark x1="7313" y1="50517" x2="11063" y2="47710"/>
                        <a14:foregroundMark x1="11063" y1="47710" x2="14563" y2="52142"/>
                        <a14:foregroundMark x1="14563" y1="52142" x2="15875" y2="61448"/>
                        <a14:foregroundMark x1="15875" y1="61448" x2="12625" y2="66617"/>
                        <a14:foregroundMark x1="12625" y1="66617" x2="9375" y2="60561"/>
                        <a14:foregroundMark x1="9375" y1="60561" x2="7625" y2="50074"/>
                        <a14:foregroundMark x1="14688" y1="44609" x2="15000" y2="40620"/>
                        <a14:foregroundMark x1="14438" y1="40030" x2="14563" y2="41064"/>
                        <a14:foregroundMark x1="45000" y1="33678" x2="44250" y2="32644"/>
                        <a14:foregroundMark x1="47688" y1="37962" x2="50438" y2="45199"/>
                        <a14:foregroundMark x1="50438" y1="45199" x2="49188" y2="54653"/>
                        <a14:foregroundMark x1="49188" y1="54653" x2="45313" y2="52142"/>
                        <a14:foregroundMark x1="45313" y1="52142" x2="47813" y2="38996"/>
                        <a14:foregroundMark x1="33125" y1="70310" x2="20313" y2="73117"/>
                        <a14:foregroundMark x1="20125" y1="72674" x2="19688" y2="62334"/>
                        <a14:foregroundMark x1="19688" y1="62334" x2="23625" y2="58493"/>
                        <a14:foregroundMark x1="23625" y1="58493" x2="26937" y2="58346"/>
                        <a14:foregroundMark x1="19813" y1="59380" x2="22813" y2="59380"/>
                        <a14:foregroundMark x1="42063" y1="68538" x2="42313" y2="65288"/>
                        <a14:foregroundMark x1="46063" y1="67208" x2="47688" y2="73117"/>
                        <a14:foregroundMark x1="48125" y1="71344" x2="48250" y2="70606"/>
                        <a14:foregroundMark x1="48250" y1="67208" x2="48563" y2="66027"/>
                        <a14:foregroundMark x1="44375" y1="35746" x2="44813" y2="33678"/>
                        <a14:foregroundMark x1="45438" y1="35894" x2="46000" y2="35155"/>
                        <a14:foregroundMark x1="17188" y1="47710" x2="19063" y2="39586"/>
                        <a14:foregroundMark x1="19063" y1="39586" x2="21938" y2="45790"/>
                        <a14:foregroundMark x1="21938" y1="45790" x2="17938" y2="47858"/>
                        <a14:foregroundMark x1="17938" y1="47858" x2="17375" y2="47267"/>
                        <a14:foregroundMark x1="47938" y1="74003" x2="47938" y2="74003"/>
                        <a14:foregroundMark x1="47375" y1="74003" x2="47375" y2="740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4" r="46739"/>
          <a:stretch/>
        </p:blipFill>
        <p:spPr bwMode="auto">
          <a:xfrm>
            <a:off x="7685785" y="2097499"/>
            <a:ext cx="4797760" cy="42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3607"/>
            <a:ext cx="9601200" cy="1143000"/>
          </a:xfrm>
        </p:spPr>
        <p:txBody>
          <a:bodyPr/>
          <a:lstStyle/>
          <a:p>
            <a:r>
              <a:rPr lang="en-US" dirty="0"/>
              <a:t>Exporting the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946374" cy="4117975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b="1" dirty="0"/>
              <a:t>Freeze the graph</a:t>
            </a:r>
            <a:r>
              <a:rPr lang="en-US" dirty="0"/>
              <a:t>: convert variable values for the weights in constant values.</a:t>
            </a:r>
          </a:p>
          <a:p>
            <a:pPr marL="502920" indent="-457200">
              <a:buFont typeface="+mj-lt"/>
              <a:buAutoNum type="arabicPeriod"/>
            </a:pPr>
            <a:r>
              <a:rPr lang="en-US" b="1" dirty="0"/>
              <a:t>Export:</a:t>
            </a:r>
          </a:p>
          <a:p>
            <a:pPr lvl="1"/>
            <a:r>
              <a:rPr lang="en-US" dirty="0"/>
              <a:t>TensorFlow Mobile </a:t>
            </a:r>
            <a:r>
              <a:rPr lang="en-US" dirty="0" err="1"/>
              <a:t>Protobuffer</a:t>
            </a:r>
            <a:r>
              <a:rPr lang="en-US" dirty="0"/>
              <a:t> (</a:t>
            </a:r>
            <a:r>
              <a:rPr lang="en-US" dirty="0" err="1"/>
              <a:t>model.pb</a:t>
            </a:r>
            <a:r>
              <a:rPr lang="en-US" dirty="0"/>
              <a:t> or </a:t>
            </a:r>
            <a:r>
              <a:rPr lang="en-US" dirty="0" err="1"/>
              <a:t>model.pbtxt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TensorFlow Lite </a:t>
            </a:r>
            <a:r>
              <a:rPr lang="en-US" dirty="0" err="1"/>
              <a:t>Flatbuffer</a:t>
            </a:r>
            <a:r>
              <a:rPr lang="en-US" dirty="0"/>
              <a:t> (</a:t>
            </a:r>
            <a:r>
              <a:rPr lang="en-US" dirty="0" err="1"/>
              <a:t>model.lite</a:t>
            </a:r>
            <a:r>
              <a:rPr lang="en-US" dirty="0"/>
              <a:t>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EB640F3-7B7F-4E4B-994C-73EFE7BBC4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6314248"/>
              </p:ext>
            </p:extLst>
          </p:nvPr>
        </p:nvGraphicFramePr>
        <p:xfrm>
          <a:off x="6781800" y="261869"/>
          <a:ext cx="47244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E6F745F-39A4-436B-BEA3-26D29576DD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787931"/>
              </p:ext>
            </p:extLst>
          </p:nvPr>
        </p:nvGraphicFramePr>
        <p:xfrm>
          <a:off x="6449391" y="1643131"/>
          <a:ext cx="5389217" cy="2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FA69606-1C60-404E-88D8-47A170030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856177"/>
              </p:ext>
            </p:extLst>
          </p:nvPr>
        </p:nvGraphicFramePr>
        <p:xfrm>
          <a:off x="10165562" y="3997954"/>
          <a:ext cx="1568173" cy="491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2D301A-36B1-4D52-A920-723E4A63F69E}"/>
              </a:ext>
            </a:extLst>
          </p:cNvPr>
          <p:cNvSpPr/>
          <p:nvPr/>
        </p:nvSpPr>
        <p:spPr>
          <a:xfrm rot="1860531">
            <a:off x="9921462" y="3674978"/>
            <a:ext cx="490330" cy="278296"/>
          </a:xfrm>
          <a:prstGeom prst="rightArrow">
            <a:avLst/>
          </a:prstGeom>
          <a:solidFill>
            <a:srgbClr val="A85229">
              <a:shade val="90000"/>
              <a:hueOff val="-508196"/>
              <a:satOff val="-34149"/>
              <a:lumOff val="40749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s-ES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D8B095C9-F1CE-4FAC-B506-EA6E9A19C89E}"/>
              </a:ext>
            </a:extLst>
          </p:cNvPr>
          <p:cNvSpPr/>
          <p:nvPr/>
        </p:nvSpPr>
        <p:spPr>
          <a:xfrm>
            <a:off x="10166627" y="2160104"/>
            <a:ext cx="461616" cy="11293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B147-F566-48D8-BBF5-D863F901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470" y="0"/>
            <a:ext cx="9077738" cy="525301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Test </a:t>
            </a:r>
            <a:r>
              <a:rPr lang="es-ES" dirty="0" err="1"/>
              <a:t>Application</a:t>
            </a:r>
            <a:endParaRPr lang="es-ES" dirty="0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B21ECC-2855-4E84-A564-4E7249DCF3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679173"/>
            <a:ext cx="3389037" cy="6024954"/>
          </a:xfrm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587B28-B206-43BE-B6CA-1E192B02D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7" y="679173"/>
            <a:ext cx="3389036" cy="6024953"/>
          </a:xfrm>
        </p:spPr>
      </p:pic>
    </p:spTree>
    <p:extLst>
      <p:ext uri="{BB962C8B-B14F-4D97-AF65-F5344CB8AC3E}">
        <p14:creationId xmlns:p14="http://schemas.microsoft.com/office/powerpoint/2010/main" val="40695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B147-F566-48D8-BBF5-D863F901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470" y="0"/>
            <a:ext cx="9077738" cy="525301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Test </a:t>
            </a:r>
            <a:r>
              <a:rPr lang="es-ES" dirty="0" err="1"/>
              <a:t>Application</a:t>
            </a:r>
            <a:endParaRPr lang="es-E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B21ECC-2855-4E84-A564-4E7249DCF3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679173"/>
            <a:ext cx="3389036" cy="602495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587B28-B206-43BE-B6CA-1E192B02D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7" y="679173"/>
            <a:ext cx="3389036" cy="6024952"/>
          </a:xfrm>
        </p:spPr>
      </p:pic>
    </p:spTree>
    <p:extLst>
      <p:ext uri="{BB962C8B-B14F-4D97-AF65-F5344CB8AC3E}">
        <p14:creationId xmlns:p14="http://schemas.microsoft.com/office/powerpoint/2010/main" val="240122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388165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TESTING</a:t>
            </a:r>
          </a:p>
        </p:txBody>
      </p:sp>
      <p:graphicFrame>
        <p:nvGraphicFramePr>
          <p:cNvPr id="6" name="Content Placeholder 5" descr="Clustered column chart representing&#10;3 series combination chart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175180"/>
              </p:ext>
            </p:extLst>
          </p:nvPr>
        </p:nvGraphicFramePr>
        <p:xfrm>
          <a:off x="1295400" y="2902226"/>
          <a:ext cx="9601200" cy="304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3389-BBEF-4D23-B93E-0E946A3D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Quality</a:t>
            </a:r>
            <a:r>
              <a:rPr lang="sv-SE" dirty="0"/>
              <a:t> Assurance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641A-E86D-433E-85E9-8D65A0CA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4927600" cy="4114800"/>
          </a:xfrm>
        </p:spPr>
        <p:txBody>
          <a:bodyPr/>
          <a:lstStyle/>
          <a:p>
            <a:r>
              <a:rPr lang="sv-SE" dirty="0" err="1"/>
              <a:t>Validity</a:t>
            </a:r>
            <a:r>
              <a:rPr lang="sv-SE" dirty="0"/>
              <a:t>: Android Profiler</a:t>
            </a:r>
          </a:p>
          <a:p>
            <a:r>
              <a:rPr lang="sv-SE" dirty="0" err="1"/>
              <a:t>Reliability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different  OS</a:t>
            </a:r>
          </a:p>
          <a:p>
            <a:pPr lvl="1"/>
            <a:r>
              <a:rPr lang="sv-SE" dirty="0"/>
              <a:t>Data </a:t>
            </a:r>
            <a:r>
              <a:rPr lang="sv-SE" dirty="0" err="1"/>
              <a:t>collected</a:t>
            </a:r>
            <a:r>
              <a:rPr lang="sv-SE" dirty="0"/>
              <a:t>: 150 </a:t>
            </a:r>
            <a:r>
              <a:rPr lang="sv-SE" dirty="0" err="1"/>
              <a:t>datapoints</a:t>
            </a:r>
            <a:r>
              <a:rPr lang="sv-SE" dirty="0"/>
              <a:t>/</a:t>
            </a:r>
            <a:r>
              <a:rPr lang="sv-SE" dirty="0" err="1"/>
              <a:t>device</a:t>
            </a:r>
            <a:endParaRPr lang="sv-SE" dirty="0"/>
          </a:p>
          <a:p>
            <a:pPr lvl="1"/>
            <a:r>
              <a:rPr lang="sv-SE" dirty="0"/>
              <a:t>Standard deviation </a:t>
            </a:r>
            <a:r>
              <a:rPr lang="sv-SE" dirty="0" err="1"/>
              <a:t>low</a:t>
            </a:r>
            <a:endParaRPr lang="sv-SE" dirty="0"/>
          </a:p>
          <a:p>
            <a:r>
              <a:rPr lang="sv-SE" dirty="0" err="1"/>
              <a:t>Replicability</a:t>
            </a:r>
            <a:r>
              <a:rPr lang="sv-SE" dirty="0"/>
              <a:t>: </a:t>
            </a:r>
            <a:r>
              <a:rPr lang="sv-SE" dirty="0" err="1"/>
              <a:t>install</a:t>
            </a:r>
            <a:r>
              <a:rPr lang="sv-SE" dirty="0"/>
              <a:t> the </a:t>
            </a:r>
            <a:r>
              <a:rPr lang="sv-SE" dirty="0" err="1"/>
              <a:t>app</a:t>
            </a:r>
            <a:r>
              <a:rPr lang="sv-SE" dirty="0"/>
              <a:t> </a:t>
            </a:r>
            <a:r>
              <a:rPr lang="sv-SE" dirty="0" err="1"/>
              <a:t>yourself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6087B-778A-4FF9-AB2B-D5D8F173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2" y="2019300"/>
            <a:ext cx="380438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1" y="863464"/>
            <a:ext cx="5943600" cy="4114800"/>
          </a:xfrm>
        </p:spPr>
        <p:txBody>
          <a:bodyPr/>
          <a:lstStyle/>
          <a:p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4978265"/>
            <a:ext cx="5943600" cy="10162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and ANN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Convolutional Neural Networks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1731" y="0"/>
            <a:ext cx="8393113" cy="800100"/>
          </a:xfrm>
        </p:spPr>
        <p:txBody>
          <a:bodyPr/>
          <a:lstStyle/>
          <a:p>
            <a:pPr algn="ctr"/>
            <a:r>
              <a:rPr lang="en-US" dirty="0"/>
              <a:t>Results of the Tests: AVERAGE TIME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069A20-2AA9-4806-B149-80C8E5480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045030"/>
              </p:ext>
            </p:extLst>
          </p:nvPr>
        </p:nvGraphicFramePr>
        <p:xfrm>
          <a:off x="1351731" y="4404360"/>
          <a:ext cx="9265466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23638">
                  <a:extLst>
                    <a:ext uri="{9D8B030D-6E8A-4147-A177-3AD203B41FA5}">
                      <a16:colId xmlns:a16="http://schemas.microsoft.com/office/drawing/2014/main" val="2916510138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3049990682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1116283580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2513899265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3823682785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235459263"/>
                    </a:ext>
                  </a:extLst>
                </a:gridCol>
                <a:gridCol w="1323638">
                  <a:extLst>
                    <a:ext uri="{9D8B030D-6E8A-4147-A177-3AD203B41FA5}">
                      <a16:colId xmlns:a16="http://schemas.microsoft.com/office/drawing/2014/main" val="89873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es-E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160x160 </a:t>
                      </a:r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px</a:t>
                      </a:r>
                      <a:endParaRPr lang="es-E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es-E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240x240 </a:t>
                      </a:r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px</a:t>
                      </a:r>
                      <a:endParaRPr lang="es-E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es-E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320x320 </a:t>
                      </a:r>
                      <a:r>
                        <a:rPr lang="es-E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px</a:t>
                      </a:r>
                      <a:endParaRPr lang="es-E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Mobile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Lite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Mobile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Lite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Mobile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Lite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04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G 5+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577,66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1148,74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1276,94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2562,28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2259,64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4542,26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589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Samsung S4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1397,58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1307,1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3562,82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3360,74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9679,18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673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Samsung S5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1006,38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2212,34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2587,76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5777,78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81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Samsung S8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371,52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410,12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814,16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757,34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1494,28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756384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39DBC6D-0879-4908-AB4A-05D4FD3C1C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945363"/>
              </p:ext>
            </p:extLst>
          </p:nvPr>
        </p:nvGraphicFramePr>
        <p:xfrm>
          <a:off x="976172" y="1027066"/>
          <a:ext cx="9844228" cy="3377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7872A848-BDD4-46EB-9505-0D194EAD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1" y="1168137"/>
            <a:ext cx="6121311" cy="4000764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DE4863E-CB54-4CEA-BC3E-0DF5F551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8136"/>
            <a:ext cx="6172606" cy="40007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16C8F5-0B27-4BE8-A3FF-4B239BF6155B}"/>
              </a:ext>
            </a:extLst>
          </p:cNvPr>
          <p:cNvSpPr txBox="1">
            <a:spLocks/>
          </p:cNvSpPr>
          <p:nvPr/>
        </p:nvSpPr>
        <p:spPr>
          <a:xfrm>
            <a:off x="1899443" y="12700"/>
            <a:ext cx="8393113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Comparison Across Devices</a:t>
            </a: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-97342"/>
            <a:ext cx="3474720" cy="1600200"/>
          </a:xfrm>
        </p:spPr>
        <p:txBody>
          <a:bodyPr/>
          <a:lstStyle/>
          <a:p>
            <a:r>
              <a:rPr lang="en-US" dirty="0" err="1"/>
              <a:t>ConClusions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86B58-4740-4EB4-83DF-C6E75DD1ED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1218" y="1828800"/>
            <a:ext cx="6126163" cy="355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TF Lite still  </a:t>
            </a:r>
            <a:r>
              <a:rPr lang="sv-SE" dirty="0" err="1"/>
              <a:t>aprox</a:t>
            </a:r>
            <a:r>
              <a:rPr lang="sv-SE" dirty="0"/>
              <a:t> 2x </a:t>
            </a:r>
            <a:r>
              <a:rPr lang="sv-SE" dirty="0" err="1"/>
              <a:t>slower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TF Mobile for CNNs.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more</a:t>
            </a:r>
            <a:r>
              <a:rPr lang="sv-SE" dirty="0"/>
              <a:t> modern OS </a:t>
            </a:r>
            <a:r>
              <a:rPr lang="sv-SE" dirty="0" err="1"/>
              <a:t>helps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big</a:t>
            </a:r>
            <a:r>
              <a:rPr lang="sv-SE" dirty="0"/>
              <a:t> </a:t>
            </a:r>
            <a:r>
              <a:rPr lang="sv-SE" dirty="0" err="1"/>
              <a:t>workloads</a:t>
            </a:r>
            <a:r>
              <a:rPr lang="sv-S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:</a:t>
            </a:r>
          </a:p>
          <a:p>
            <a:pPr marL="605790" lvl="1" indent="-285750"/>
            <a:r>
              <a:rPr lang="sv-SE" dirty="0"/>
              <a:t>NNAPI.</a:t>
            </a:r>
          </a:p>
          <a:p>
            <a:pPr marL="605790" lvl="1" indent="-285750"/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devices</a:t>
            </a:r>
            <a:endParaRPr lang="sv-SE" dirty="0"/>
          </a:p>
          <a:p>
            <a:pPr marL="605790" lvl="1" indent="-285750"/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frameworks</a:t>
            </a:r>
            <a:r>
              <a:rPr lang="sv-SE" dirty="0"/>
              <a:t> (</a:t>
            </a:r>
            <a:r>
              <a:rPr lang="sv-SE" dirty="0" err="1"/>
              <a:t>Theano</a:t>
            </a:r>
            <a:r>
              <a:rPr lang="sv-SE" dirty="0"/>
              <a:t>, </a:t>
            </a:r>
            <a:r>
              <a:rPr lang="sv-SE" dirty="0" err="1"/>
              <a:t>Torch</a:t>
            </a:r>
            <a:r>
              <a:rPr lang="sv-SE" dirty="0"/>
              <a:t>, </a:t>
            </a:r>
            <a:r>
              <a:rPr lang="sv-SE" dirty="0" err="1"/>
              <a:t>Infer.Net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196" name="Picture 4" descr="Bildresultat fÃ¶r thinking">
            <a:extLst>
              <a:ext uri="{FF2B5EF4-FFF2-40B4-BE49-F238E27FC236}">
                <a16:creationId xmlns:a16="http://schemas.microsoft.com/office/drawing/2014/main" id="{34F2B078-7ECD-4871-826D-566338FB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8" y="1502858"/>
            <a:ext cx="3019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rad bild">
            <a:extLst>
              <a:ext uri="{FF2B5EF4-FFF2-40B4-BE49-F238E27FC236}">
                <a16:creationId xmlns:a16="http://schemas.microsoft.com/office/drawing/2014/main" id="{5F43038F-DA7E-43B7-A936-27EB788C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6" y="1473201"/>
            <a:ext cx="10045287" cy="36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381000"/>
            <a:ext cx="9915939" cy="1143000"/>
          </a:xfrm>
        </p:spPr>
        <p:txBody>
          <a:bodyPr>
            <a:normAutofit/>
          </a:bodyPr>
          <a:lstStyle/>
          <a:p>
            <a:r>
              <a:rPr lang="en-US" sz="2800" dirty="0"/>
              <a:t>Machine learning and 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828800"/>
            <a:ext cx="7229621" cy="4114800"/>
          </a:xfrm>
        </p:spPr>
        <p:txBody>
          <a:bodyPr/>
          <a:lstStyle/>
          <a:p>
            <a:r>
              <a:rPr lang="en-US" dirty="0"/>
              <a:t>ML: algebraic and statistical methods to find patterns in data. Training with many datapoints.</a:t>
            </a:r>
          </a:p>
          <a:p>
            <a:r>
              <a:rPr lang="en-US" dirty="0"/>
              <a:t>ANN: inspired biological brain. Set of nodes with weights which readjust progressively</a:t>
            </a:r>
          </a:p>
        </p:txBody>
      </p:sp>
      <p:pic>
        <p:nvPicPr>
          <p:cNvPr id="5" name="Picture 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EC9C4B8A-7487-4527-8D25-F33860BF1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2" b="93353" l="8861" r="89979">
                        <a14:foregroundMark x1="21941" y1="35801" x2="21941" y2="35801"/>
                        <a14:foregroundMark x1="68987" y1="9819" x2="21624" y2="14955"/>
                        <a14:foregroundMark x1="21624" y1="14955" x2="13502" y2="35196"/>
                        <a14:foregroundMark x1="13502" y1="35196" x2="15823" y2="59063"/>
                        <a14:foregroundMark x1="15823" y1="59063" x2="24578" y2="78701"/>
                        <a14:foregroundMark x1="24578" y1="78701" x2="39662" y2="90030"/>
                        <a14:foregroundMark x1="39662" y1="90030" x2="54641" y2="92900"/>
                        <a14:foregroundMark x1="54641" y1="92900" x2="71624" y2="86858"/>
                        <a14:foregroundMark x1="71624" y1="86858" x2="84705" y2="71903"/>
                        <a14:foregroundMark x1="84705" y1="71903" x2="89241" y2="48943"/>
                        <a14:foregroundMark x1="89241" y1="48943" x2="84283" y2="27795"/>
                        <a14:foregroundMark x1="84283" y1="27795" x2="54641" y2="9366"/>
                        <a14:foregroundMark x1="54641" y1="9366" x2="52532" y2="9215"/>
                        <a14:foregroundMark x1="53270" y1="7553" x2="50844" y2="3474"/>
                        <a14:foregroundMark x1="9810" y1="40332" x2="8966" y2="60574"/>
                        <a14:foregroundMark x1="48101" y1="93353" x2="48101" y2="93353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75" y="1472310"/>
            <a:ext cx="3012449" cy="210363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696D219-8AC7-41AC-AA38-78CAFCAB2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54" y="3524250"/>
            <a:ext cx="9239250" cy="272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82E1-FB5B-48B1-B0DD-067A8B22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56162"/>
            <a:ext cx="9601200" cy="748747"/>
          </a:xfrm>
        </p:spPr>
        <p:txBody>
          <a:bodyPr/>
          <a:lstStyle/>
          <a:p>
            <a:r>
              <a:rPr lang="es-ES" noProof="1"/>
              <a:t>Convolutional</a:t>
            </a:r>
            <a:r>
              <a:rPr lang="es-ES" dirty="0"/>
              <a:t>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AC47-3B17-488D-BB6D-D3F7BA3E2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4909"/>
            <a:ext cx="4613032" cy="4114800"/>
          </a:xfrm>
        </p:spPr>
        <p:txBody>
          <a:bodyPr/>
          <a:lstStyle/>
          <a:p>
            <a:r>
              <a:rPr lang="en-GB" b="1" dirty="0"/>
              <a:t>CNNs</a:t>
            </a:r>
            <a:r>
              <a:rPr lang="es-ES" b="1" dirty="0"/>
              <a:t>: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kind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ANN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n-US" dirty="0"/>
              <a:t>takes an image as an input.</a:t>
            </a:r>
            <a:r>
              <a:rPr lang="es-ES" dirty="0"/>
              <a:t>  Used in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.</a:t>
            </a:r>
          </a:p>
          <a:p>
            <a:r>
              <a:rPr lang="sv-SE" b="1" dirty="0"/>
              <a:t>Problem</a:t>
            </a:r>
            <a:r>
              <a:rPr lang="sv-SE" dirty="0"/>
              <a:t>: </a:t>
            </a:r>
            <a:r>
              <a:rPr lang="sv-SE" dirty="0" err="1"/>
              <a:t>fully</a:t>
            </a:r>
            <a:r>
              <a:rPr lang="sv-SE" dirty="0"/>
              <a:t> </a:t>
            </a:r>
            <a:r>
              <a:rPr lang="sv-SE" dirty="0" err="1"/>
              <a:t>connected</a:t>
            </a:r>
            <a:r>
              <a:rPr lang="sv-SE" dirty="0"/>
              <a:t> </a:t>
            </a:r>
            <a:r>
              <a:rPr lang="sv-SE" dirty="0" err="1"/>
              <a:t>ANNs</a:t>
            </a:r>
            <a:r>
              <a:rPr lang="sv-SE" dirty="0"/>
              <a:t> don</a:t>
            </a:r>
            <a:r>
              <a:rPr lang="es-ES" dirty="0"/>
              <a:t>’t </a:t>
            </a:r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properly</a:t>
            </a:r>
            <a:r>
              <a:rPr lang="es-ES" dirty="0"/>
              <a:t>. </a:t>
            </a:r>
            <a:r>
              <a:rPr lang="es-ES" dirty="0" err="1"/>
              <a:t>Computational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.</a:t>
            </a:r>
            <a:endParaRPr lang="sv-SE" dirty="0"/>
          </a:p>
          <a:p>
            <a:r>
              <a:rPr lang="sv-SE" b="1" dirty="0"/>
              <a:t>Solution</a:t>
            </a:r>
            <a:r>
              <a:rPr lang="es-ES" dirty="0"/>
              <a:t>: </a:t>
            </a:r>
            <a:r>
              <a:rPr lang="es-ES" dirty="0" err="1"/>
              <a:t>shrink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and </a:t>
            </a:r>
            <a:r>
              <a:rPr lang="es-ES" dirty="0" err="1"/>
              <a:t>abstract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progressively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4926C43-82C4-449F-814A-2FA35F64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4369609"/>
            <a:ext cx="5419725" cy="1938425"/>
          </a:xfrm>
          <a:prstGeom prst="rect">
            <a:avLst/>
          </a:prstGeom>
        </p:spPr>
      </p:pic>
      <p:pic>
        <p:nvPicPr>
          <p:cNvPr id="4098" name="Picture 2" descr="Bildresultat för cnn filter">
            <a:extLst>
              <a:ext uri="{FF2B5EF4-FFF2-40B4-BE49-F238E27FC236}">
                <a16:creationId xmlns:a16="http://schemas.microsoft.com/office/drawing/2014/main" id="{21350087-A739-4354-9259-6AB76F9EA5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25" y="1366854"/>
            <a:ext cx="3554533" cy="25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ldresultat fÃ¶r cnn filter">
            <a:extLst>
              <a:ext uri="{FF2B5EF4-FFF2-40B4-BE49-F238E27FC236}">
                <a16:creationId xmlns:a16="http://schemas.microsoft.com/office/drawing/2014/main" id="{B6F88D12-92E0-4FB4-B10D-C114003E0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25" y="4369609"/>
            <a:ext cx="5160175" cy="19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B5B71D-BA7C-41CD-9074-C4E2C3180C3D}"/>
              </a:ext>
            </a:extLst>
          </p:cNvPr>
          <p:cNvSpPr/>
          <p:nvPr/>
        </p:nvSpPr>
        <p:spPr>
          <a:xfrm>
            <a:off x="7031825" y="905189"/>
            <a:ext cx="10299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850AE-38B5-450D-89B8-05D48FDAA002}"/>
              </a:ext>
            </a:extLst>
          </p:cNvPr>
          <p:cNvSpPr/>
          <p:nvPr/>
        </p:nvSpPr>
        <p:spPr>
          <a:xfrm>
            <a:off x="7031825" y="3935131"/>
            <a:ext cx="2278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 filters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50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486-B726-45B3-95B2-C81637D7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301487"/>
            <a:ext cx="3474720" cy="1600200"/>
          </a:xfrm>
        </p:spPr>
        <p:txBody>
          <a:bodyPr/>
          <a:lstStyle/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 in </a:t>
            </a:r>
            <a:r>
              <a:rPr lang="es-ES" dirty="0" err="1"/>
              <a:t>CNns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869CB-0C95-48AD-B405-12383DDD3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760" y="2240279"/>
            <a:ext cx="3474720" cy="1600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Convolutional</a:t>
            </a:r>
            <a:r>
              <a:rPr lang="es-ES" sz="2400" dirty="0"/>
              <a:t> </a:t>
            </a:r>
            <a:r>
              <a:rPr lang="es-ES" sz="2400" dirty="0" err="1"/>
              <a:t>layers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Pooling</a:t>
            </a:r>
            <a:r>
              <a:rPr lang="es-ES" sz="2400" dirty="0"/>
              <a:t> </a:t>
            </a:r>
            <a:r>
              <a:rPr lang="es-ES" sz="2400" dirty="0" err="1"/>
              <a:t>layers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Fully</a:t>
            </a:r>
            <a:r>
              <a:rPr lang="es-ES" sz="2400" dirty="0"/>
              <a:t> </a:t>
            </a:r>
            <a:r>
              <a:rPr lang="es-ES" sz="2400" dirty="0" err="1"/>
              <a:t>connected</a:t>
            </a:r>
            <a:r>
              <a:rPr lang="es-ES" sz="2400" dirty="0"/>
              <a:t> </a:t>
            </a:r>
            <a:r>
              <a:rPr lang="es-ES" sz="2400" dirty="0" err="1"/>
              <a:t>layers</a:t>
            </a:r>
            <a:endParaRPr lang="es-ES" sz="2400" dirty="0"/>
          </a:p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BF660-D69C-4FF3-B739-8359E7B68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138"/>
            <a:ext cx="7620000" cy="2238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C8508-4923-4184-ACAC-B37FC849B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5" y="660141"/>
            <a:ext cx="5921445" cy="2768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3E2309-29AA-4B69-9CF2-8D39EBDBFB2E}"/>
              </a:ext>
            </a:extLst>
          </p:cNvPr>
          <p:cNvSpPr/>
          <p:nvPr/>
        </p:nvSpPr>
        <p:spPr>
          <a:xfrm>
            <a:off x="174555" y="198476"/>
            <a:ext cx="17940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 pooling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960523-7FF5-4D2A-B5B4-B8F9424126D1}"/>
              </a:ext>
            </a:extLst>
          </p:cNvPr>
          <p:cNvSpPr/>
          <p:nvPr/>
        </p:nvSpPr>
        <p:spPr>
          <a:xfrm>
            <a:off x="0" y="3856473"/>
            <a:ext cx="24264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Typical structure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76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478A-0877-4A75-82BB-4B1365A7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590" y="3902763"/>
            <a:ext cx="3512357" cy="1355918"/>
          </a:xfrm>
        </p:spPr>
        <p:txBody>
          <a:bodyPr>
            <a:normAutofit/>
          </a:bodyPr>
          <a:lstStyle/>
          <a:p>
            <a:r>
              <a:rPr lang="sv-SE" sz="4000" dirty="0" err="1"/>
              <a:t>TEnsorFlow</a:t>
            </a:r>
            <a:endParaRPr lang="es-E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2C30-8C6F-4318-B34E-CA273974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 err="1"/>
              <a:t>TensorFlow</a:t>
            </a:r>
            <a:r>
              <a:rPr lang="sv-SE" b="1" dirty="0"/>
              <a:t>: </a:t>
            </a:r>
            <a:r>
              <a:rPr lang="sv-SE" dirty="0" err="1"/>
              <a:t>Library</a:t>
            </a:r>
            <a:r>
              <a:rPr lang="sv-SE" dirty="0"/>
              <a:t> for ML</a:t>
            </a:r>
            <a:r>
              <a:rPr lang="sv-SE" dirty="0">
                <a:sym typeface="Wingdings" panose="05000000000000000000" pitchFamily="2" charset="2"/>
              </a:rPr>
              <a:t></a:t>
            </a:r>
            <a:r>
              <a:rPr lang="sv-SE" dirty="0"/>
              <a:t> </a:t>
            </a:r>
            <a:r>
              <a:rPr lang="sv-SE" dirty="0" err="1"/>
              <a:t>Open-sourced</a:t>
            </a:r>
            <a:r>
              <a:rPr lang="sv-SE" dirty="0"/>
              <a:t> by Google 2015.</a:t>
            </a:r>
          </a:p>
          <a:p>
            <a:r>
              <a:rPr lang="sv-SE" dirty="0"/>
              <a:t>Versions for mobile </a:t>
            </a:r>
            <a:r>
              <a:rPr lang="sv-SE" dirty="0" err="1"/>
              <a:t>devices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TensorFlow</a:t>
            </a:r>
            <a:r>
              <a:rPr lang="sv-SE" dirty="0"/>
              <a:t> Mobile. </a:t>
            </a:r>
            <a:r>
              <a:rPr lang="sv-SE" dirty="0" err="1"/>
              <a:t>Meant</a:t>
            </a:r>
            <a:r>
              <a:rPr lang="sv-SE" dirty="0"/>
              <a:t> to be </a:t>
            </a:r>
            <a:r>
              <a:rPr lang="sv-SE" dirty="0" err="1"/>
              <a:t>replaced</a:t>
            </a:r>
            <a:r>
              <a:rPr lang="sv-SE" dirty="0"/>
              <a:t>.</a:t>
            </a:r>
          </a:p>
          <a:p>
            <a:pPr lvl="1"/>
            <a:r>
              <a:rPr lang="sv-SE" dirty="0" err="1"/>
              <a:t>TensorFlow</a:t>
            </a:r>
            <a:r>
              <a:rPr lang="sv-SE" dirty="0"/>
              <a:t> Lite: (nov 2017). Evolution</a:t>
            </a:r>
          </a:p>
          <a:p>
            <a:r>
              <a:rPr lang="sv-SE" dirty="0" err="1"/>
              <a:t>TensorFlow</a:t>
            </a:r>
            <a:r>
              <a:rPr lang="sv-SE" dirty="0"/>
              <a:t> Lite </a:t>
            </a:r>
            <a:r>
              <a:rPr lang="sv-SE" dirty="0" err="1"/>
              <a:t>pros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Smaller</a:t>
            </a:r>
            <a:r>
              <a:rPr lang="sv-SE" dirty="0"/>
              <a:t> </a:t>
            </a:r>
            <a:r>
              <a:rPr lang="sv-SE" dirty="0" err="1"/>
              <a:t>binary</a:t>
            </a:r>
            <a:r>
              <a:rPr lang="sv-SE" dirty="0"/>
              <a:t> </a:t>
            </a:r>
            <a:r>
              <a:rPr lang="sv-SE" dirty="0" err="1"/>
              <a:t>size</a:t>
            </a:r>
            <a:r>
              <a:rPr lang="sv-SE" dirty="0"/>
              <a:t> (</a:t>
            </a:r>
            <a:r>
              <a:rPr lang="sv-SE" dirty="0" err="1"/>
              <a:t>Protobuffer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and </a:t>
            </a:r>
            <a:r>
              <a:rPr lang="sv-SE" dirty="0" err="1"/>
              <a:t>fewer</a:t>
            </a:r>
            <a:r>
              <a:rPr lang="sv-SE" dirty="0"/>
              <a:t> </a:t>
            </a:r>
            <a:r>
              <a:rPr lang="sv-SE" dirty="0" err="1"/>
              <a:t>dependencies</a:t>
            </a:r>
            <a:endParaRPr lang="sv-SE" dirty="0"/>
          </a:p>
          <a:p>
            <a:r>
              <a:rPr lang="sv-SE" dirty="0" err="1"/>
              <a:t>TensorFlow</a:t>
            </a:r>
            <a:r>
              <a:rPr lang="sv-SE" dirty="0"/>
              <a:t> Lite </a:t>
            </a:r>
            <a:r>
              <a:rPr lang="sv-SE" dirty="0" err="1"/>
              <a:t>cons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It is in </a:t>
            </a:r>
            <a:r>
              <a:rPr lang="sv-SE" dirty="0" err="1"/>
              <a:t>developer</a:t>
            </a:r>
            <a:r>
              <a:rPr lang="sv-SE" dirty="0"/>
              <a:t> </a:t>
            </a:r>
            <a:r>
              <a:rPr lang="sv-SE" dirty="0" err="1"/>
              <a:t>preview</a:t>
            </a:r>
            <a:r>
              <a:rPr lang="sv-SE" dirty="0"/>
              <a:t>. Not </a:t>
            </a:r>
            <a:r>
              <a:rPr lang="sv-SE" dirty="0" err="1"/>
              <a:t>optimized</a:t>
            </a:r>
            <a:endParaRPr lang="sv-SE" dirty="0"/>
          </a:p>
          <a:p>
            <a:pPr lvl="1"/>
            <a:r>
              <a:rPr lang="sv-SE" dirty="0" err="1"/>
              <a:t>Doesn</a:t>
            </a:r>
            <a:r>
              <a:rPr lang="es-ES" dirty="0"/>
              <a:t>’t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operations</a:t>
            </a:r>
            <a:r>
              <a:rPr lang="es-ES" dirty="0"/>
              <a:t>.</a:t>
            </a: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endParaRPr lang="sv-SE" dirty="0"/>
          </a:p>
          <a:p>
            <a:endParaRPr lang="es-ES" dirty="0"/>
          </a:p>
        </p:txBody>
      </p:sp>
      <p:pic>
        <p:nvPicPr>
          <p:cNvPr id="2052" name="Picture 4" descr="Bildresultat fÃ¶r Tensorflow">
            <a:extLst>
              <a:ext uri="{FF2B5EF4-FFF2-40B4-BE49-F238E27FC236}">
                <a16:creationId xmlns:a16="http://schemas.microsoft.com/office/drawing/2014/main" id="{43507F45-7659-46C4-B276-80521846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69" y="685800"/>
            <a:ext cx="4673598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ildresultat fÃ¶r Tensorflow lite">
            <a:extLst>
              <a:ext uri="{FF2B5EF4-FFF2-40B4-BE49-F238E27FC236}">
                <a16:creationId xmlns:a16="http://schemas.microsoft.com/office/drawing/2014/main" id="{1F0A10F2-EE38-42C3-A1CB-29A89B6E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93" y="895926"/>
            <a:ext cx="6465814" cy="59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ldresultat fÃ¶r Tensorflow lite">
            <a:extLst>
              <a:ext uri="{FF2B5EF4-FFF2-40B4-BE49-F238E27FC236}">
                <a16:creationId xmlns:a16="http://schemas.microsoft.com/office/drawing/2014/main" id="{111ADE46-9082-4D49-86D6-BB5446A6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93" y="0"/>
            <a:ext cx="6320662" cy="8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8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30AA-4D5B-42F0-84D2-C273DBF9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090612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sv-SE" sz="4400" dirty="0" err="1"/>
              <a:t>Defining</a:t>
            </a:r>
            <a:r>
              <a:rPr lang="sv-SE" sz="4400" dirty="0"/>
              <a:t> the </a:t>
            </a:r>
            <a:r>
              <a:rPr lang="sv-SE" sz="4400" dirty="0" err="1"/>
              <a:t>thesis</a:t>
            </a:r>
            <a:endParaRPr lang="es-ES" sz="4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6B7B5B-049E-4525-B352-D4DE48656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4" b="97695" l="4486" r="96636">
                        <a14:foregroundMark x1="91963" y1="59366" x2="91963" y2="59366"/>
                        <a14:foregroundMark x1="96636" y1="76945" x2="96636" y2="76945"/>
                        <a14:foregroundMark x1="50093" y1="90778" x2="40748" y2="97695"/>
                        <a14:foregroundMark x1="40748" y1="97695" x2="25794" y2="96542"/>
                        <a14:foregroundMark x1="12710" y1="96254" x2="11589" y2="80692"/>
                        <a14:foregroundMark x1="11589" y1="80692" x2="14953" y2="48703"/>
                        <a14:foregroundMark x1="14953" y1="48703" x2="13271" y2="17003"/>
                        <a14:foregroundMark x1="16908" y1="10375" x2="19439" y2="5764"/>
                        <a14:foregroundMark x1="13271" y1="17003" x2="16908" y2="10375"/>
                        <a14:foregroundMark x1="19439" y1="5764" x2="31028" y2="30836"/>
                        <a14:foregroundMark x1="31028" y1="30836" x2="22804" y2="38040"/>
                        <a14:foregroundMark x1="22804" y1="38040" x2="18131" y2="51873"/>
                        <a14:foregroundMark x1="18131" y1="51873" x2="17570" y2="82709"/>
                        <a14:foregroundMark x1="17570" y1="82709" x2="20187" y2="94524"/>
                        <a14:foregroundMark x1="9159" y1="57637" x2="1495" y2="48991"/>
                        <a14:foregroundMark x1="3313" y1="46110" x2="8224" y2="38329"/>
                        <a14:foregroundMark x1="2768" y1="46974" x2="3313" y2="46110"/>
                        <a14:foregroundMark x1="2041" y1="48127" x2="2768" y2="46974"/>
                        <a14:foregroundMark x1="1859" y1="48415" x2="2041" y2="48127"/>
                        <a14:foregroundMark x1="1495" y1="48991" x2="1859" y2="48415"/>
                        <a14:foregroundMark x1="8224" y1="38329" x2="10467" y2="36599"/>
                        <a14:foregroundMark x1="4935" y1="48415" x2="5234" y2="52450"/>
                        <a14:foregroundMark x1="4914" y1="48127" x2="4935" y2="48415"/>
                        <a14:foregroundMark x1="4828" y1="46974" x2="4914" y2="48127"/>
                        <a14:foregroundMark x1="4764" y1="46110" x2="4828" y2="46974"/>
                        <a14:foregroundMark x1="4486" y1="42363" x2="4764" y2="46110"/>
                        <a14:foregroundMark x1="6671" y1="67435" x2="7477" y2="73487"/>
                        <a14:foregroundMark x1="6556" y1="66571" x2="6671" y2="67435"/>
                        <a14:foregroundMark x1="5981" y1="62248" x2="6556" y2="66571"/>
                        <a14:backgroundMark x1="17570" y1="10375" x2="17570" y2="10375"/>
                        <a14:backgroundMark x1="4673" y1="46974" x2="4673" y2="46974"/>
                        <a14:backgroundMark x1="3738" y1="48415" x2="3738" y2="48415"/>
                        <a14:backgroundMark x1="4860" y1="48127" x2="4860" y2="48127"/>
                        <a14:backgroundMark x1="5234" y1="46110" x2="5234" y2="46110"/>
                        <a14:backgroundMark x1="6729" y1="66571" x2="6729" y2="66571"/>
                        <a14:backgroundMark x1="7477" y1="66571" x2="7477" y2="66571"/>
                        <a14:backgroundMark x1="5981" y1="67435" x2="5981" y2="674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8061" y="2869865"/>
            <a:ext cx="5253039" cy="3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7B31-9F91-4794-9FFC-AB07D29C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25" y="419100"/>
            <a:ext cx="9601200" cy="1143000"/>
          </a:xfrm>
        </p:spPr>
        <p:txBody>
          <a:bodyPr>
            <a:normAutofit/>
          </a:bodyPr>
          <a:lstStyle/>
          <a:p>
            <a:r>
              <a:rPr lang="sv-SE" sz="2800" dirty="0" err="1"/>
              <a:t>Defining</a:t>
            </a:r>
            <a:r>
              <a:rPr lang="sv-SE" sz="2800" dirty="0"/>
              <a:t> The </a:t>
            </a:r>
            <a:r>
              <a:rPr lang="sv-SE" sz="2800" dirty="0" err="1"/>
              <a:t>Thesis</a:t>
            </a:r>
            <a:r>
              <a:rPr lang="sv-SE" sz="2800" dirty="0"/>
              <a:t>: Problem </a:t>
            </a:r>
            <a:r>
              <a:rPr lang="sv-SE" sz="2800" dirty="0" err="1"/>
              <a:t>statement</a:t>
            </a:r>
            <a:endParaRPr lang="es-E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19F2E1-B29E-4011-8BB7-872B2E16C6B8}"/>
              </a:ext>
            </a:extLst>
          </p:cNvPr>
          <p:cNvSpPr/>
          <p:nvPr/>
        </p:nvSpPr>
        <p:spPr>
          <a:xfrm>
            <a:off x="1383075" y="2357735"/>
            <a:ext cx="94258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/>
              <a:t>How does the execution speed of a CNN change</a:t>
            </a:r>
          </a:p>
          <a:p>
            <a:pPr algn="ctr"/>
            <a:r>
              <a:rPr lang="en-US" sz="3600" dirty="0"/>
              <a:t> when run in TensorFlow Lite </a:t>
            </a:r>
          </a:p>
          <a:p>
            <a:pPr algn="ctr"/>
            <a:r>
              <a:rPr lang="en-US" sz="3600" dirty="0"/>
              <a:t>compared to TensorFlow Mobile?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179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803</TotalTime>
  <Words>569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</vt:lpstr>
      <vt:lpstr>Wingdings</vt:lpstr>
      <vt:lpstr>Red Line Business 16x9</vt:lpstr>
      <vt:lpstr>Speed comparison of convolutional neural networks in TensorFlow</vt:lpstr>
      <vt:lpstr>BackGround</vt:lpstr>
      <vt:lpstr>Machine learning and Artificial neural networks</vt:lpstr>
      <vt:lpstr>Convolutional Neural Networks</vt:lpstr>
      <vt:lpstr>Types of Layers in CNns</vt:lpstr>
      <vt:lpstr>TEnsorFlow</vt:lpstr>
      <vt:lpstr>PowerPoint Presentation</vt:lpstr>
      <vt:lpstr>Defining the thesis</vt:lpstr>
      <vt:lpstr>Defining The Thesis: Problem statement</vt:lpstr>
      <vt:lpstr>Defining The Thesis: Purpose and GOals</vt:lpstr>
      <vt:lpstr>PowerPoint Presentation</vt:lpstr>
      <vt:lpstr>Methodologies</vt:lpstr>
      <vt:lpstr>Project Design</vt:lpstr>
      <vt:lpstr>Implementation of the test application</vt:lpstr>
      <vt:lpstr>Exporting the graph</vt:lpstr>
      <vt:lpstr>Development of Test Application</vt:lpstr>
      <vt:lpstr>Development of Test Application</vt:lpstr>
      <vt:lpstr>TESTING</vt:lpstr>
      <vt:lpstr>Quality Assurance</vt:lpstr>
      <vt:lpstr>Results of the Tests: AVERAGE TIME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 comparison of convolutional neural networks in TensorFlow</dc:title>
  <dc:creator>Juan Luis Ruiz-Tagle</dc:creator>
  <cp:lastModifiedBy>Juan Luis Ruiz-Tagle</cp:lastModifiedBy>
  <cp:revision>33</cp:revision>
  <dcterms:created xsi:type="dcterms:W3CDTF">2018-06-24T08:36:58Z</dcterms:created>
  <dcterms:modified xsi:type="dcterms:W3CDTF">2018-06-24T22:00:38Z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